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 id="214748369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Playfair Display Medium"/>
      <p:regular r:id="rId25"/>
      <p:bold r:id="rId26"/>
      <p:italic r:id="rId27"/>
      <p:boldItalic r:id="rId28"/>
    </p:embeddedFont>
    <p:embeddedFont>
      <p:font typeface="Playfair Display"/>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layfairDisplayMedium-bold.fntdata"/><Relationship Id="rId25" Type="http://schemas.openxmlformats.org/officeDocument/2006/relationships/font" Target="fonts/PlayfairDisplayMedium-regular.fntdata"/><Relationship Id="rId28" Type="http://schemas.openxmlformats.org/officeDocument/2006/relationships/font" Target="fonts/PlayfairDisplayMedium-boldItalic.fntdata"/><Relationship Id="rId27" Type="http://schemas.openxmlformats.org/officeDocument/2006/relationships/font" Target="fonts/PlayfairDisplayMedium-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layfairDisplay-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layfairDisplay-italic.fntdata"/><Relationship Id="rId30" Type="http://schemas.openxmlformats.org/officeDocument/2006/relationships/font" Target="fonts/PlayfairDisplay-bold.fntdata"/><Relationship Id="rId11" Type="http://schemas.openxmlformats.org/officeDocument/2006/relationships/slide" Target="slides/slide5.xml"/><Relationship Id="rId33" Type="http://schemas.openxmlformats.org/officeDocument/2006/relationships/font" Target="fonts/Lato-regular.fntdata"/><Relationship Id="rId10" Type="http://schemas.openxmlformats.org/officeDocument/2006/relationships/slide" Target="slides/slide4.xml"/><Relationship Id="rId32" Type="http://schemas.openxmlformats.org/officeDocument/2006/relationships/font" Target="fonts/PlayfairDisplay-boldItalic.fntdata"/><Relationship Id="rId13" Type="http://schemas.openxmlformats.org/officeDocument/2006/relationships/slide" Target="slides/slide7.xml"/><Relationship Id="rId35" Type="http://schemas.openxmlformats.org/officeDocument/2006/relationships/font" Target="fonts/Lato-italic.fntdata"/><Relationship Id="rId12" Type="http://schemas.openxmlformats.org/officeDocument/2006/relationships/slide" Target="slides/slide6.xml"/><Relationship Id="rId34" Type="http://schemas.openxmlformats.org/officeDocument/2006/relationships/font" Target="fonts/Lato-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La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90c3ff377a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90c3ff377a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700a33971a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700a33971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700a33971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700a33971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700a33971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700a33971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700a33971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700a33971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700a33971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700a33971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a54dacad7f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a54dacad7f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700a33971a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700a33971a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700a33971a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700a33971a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a54dacad7f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a54dacad7f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90c3ff377a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90c3ff377a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90c3ff377a_0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90c3ff377a_0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700a33971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700a33971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a54dacad7f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a54dacad7f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700a33971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700a33971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700a33971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700a33971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700a3397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700a3397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700a33971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700a33971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only">
  <p:cSld name="BLANK_1_1_1_1">
    <p:spTree>
      <p:nvGrpSpPr>
        <p:cNvPr id="50" name="Shape 50"/>
        <p:cNvGrpSpPr/>
        <p:nvPr/>
      </p:nvGrpSpPr>
      <p:grpSpPr>
        <a:xfrm>
          <a:off x="0" y="0"/>
          <a:ext cx="0" cy="0"/>
          <a:chOff x="0" y="0"/>
          <a:chExt cx="0" cy="0"/>
        </a:xfrm>
      </p:grpSpPr>
      <p:sp>
        <p:nvSpPr>
          <p:cNvPr id="51" name="Google Shape;51;p13"/>
          <p:cNvSpPr txBox="1"/>
          <p:nvPr>
            <p:ph type="title"/>
          </p:nvPr>
        </p:nvSpPr>
        <p:spPr>
          <a:xfrm>
            <a:off x="276075" y="457200"/>
            <a:ext cx="57132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52" name="Google Shape;52;p13"/>
          <p:cNvSpPr txBox="1"/>
          <p:nvPr>
            <p:ph idx="1" type="subTitle"/>
          </p:nvPr>
        </p:nvSpPr>
        <p:spPr>
          <a:xfrm>
            <a:off x="276075" y="4815950"/>
            <a:ext cx="2010000" cy="183000"/>
          </a:xfrm>
          <a:prstGeom prst="rect">
            <a:avLst/>
          </a:prstGeom>
        </p:spPr>
        <p:txBody>
          <a:bodyPr anchorCtr="0" anchor="ctr" bIns="0" lIns="0" spcFirstLastPara="1" rIns="0" wrap="square" tIns="0">
            <a:normAutofit/>
          </a:bodyPr>
          <a:lstStyle>
            <a:lvl1pPr lvl="0">
              <a:spcBef>
                <a:spcPts val="0"/>
              </a:spcBef>
              <a:spcAft>
                <a:spcPts val="0"/>
              </a:spcAft>
              <a:buClr>
                <a:schemeClr val="lt1"/>
              </a:buClr>
              <a:buSzPts val="18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53" name="Google Shape;53;p13"/>
          <p:cNvSpPr txBox="1"/>
          <p:nvPr>
            <p:ph idx="12" type="sldNum"/>
          </p:nvPr>
        </p:nvSpPr>
        <p:spPr>
          <a:xfrm>
            <a:off x="8656458" y="4815950"/>
            <a:ext cx="336000" cy="183000"/>
          </a:xfrm>
          <a:prstGeom prst="rect">
            <a:avLst/>
          </a:prstGeom>
        </p:spPr>
        <p:txBody>
          <a:bodyPr anchorCtr="0" anchor="ctr" bIns="91425" lIns="91425" spcFirstLastPara="1" rIns="91425" wrap="square" tIns="91425">
            <a:normAutofit fontScale="25000" lnSpcReduction="20000"/>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only">
  <p:cSld name="BLANK_1_1_1_1">
    <p:spTree>
      <p:nvGrpSpPr>
        <p:cNvPr id="57" name="Shape 57"/>
        <p:cNvGrpSpPr/>
        <p:nvPr/>
      </p:nvGrpSpPr>
      <p:grpSpPr>
        <a:xfrm>
          <a:off x="0" y="0"/>
          <a:ext cx="0" cy="0"/>
          <a:chOff x="0" y="0"/>
          <a:chExt cx="0" cy="0"/>
        </a:xfrm>
      </p:grpSpPr>
      <p:sp>
        <p:nvSpPr>
          <p:cNvPr id="58" name="Google Shape;58;p15"/>
          <p:cNvSpPr txBox="1"/>
          <p:nvPr>
            <p:ph type="title"/>
          </p:nvPr>
        </p:nvSpPr>
        <p:spPr>
          <a:xfrm>
            <a:off x="276075" y="457200"/>
            <a:ext cx="57132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59" name="Google Shape;59;p15"/>
          <p:cNvSpPr txBox="1"/>
          <p:nvPr>
            <p:ph idx="1"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60" name="Google Shape;60;p15"/>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text boxes">
  <p:cSld name="BLANK_1_1_1_1_8">
    <p:spTree>
      <p:nvGrpSpPr>
        <p:cNvPr id="61" name="Shape 61"/>
        <p:cNvGrpSpPr/>
        <p:nvPr/>
      </p:nvGrpSpPr>
      <p:grpSpPr>
        <a:xfrm>
          <a:off x="0" y="0"/>
          <a:ext cx="0" cy="0"/>
          <a:chOff x="0" y="0"/>
          <a:chExt cx="0" cy="0"/>
        </a:xfrm>
      </p:grpSpPr>
      <p:sp>
        <p:nvSpPr>
          <p:cNvPr id="62" name="Google Shape;62;p16"/>
          <p:cNvSpPr txBox="1"/>
          <p:nvPr>
            <p:ph type="title"/>
          </p:nvPr>
        </p:nvSpPr>
        <p:spPr>
          <a:xfrm>
            <a:off x="276075" y="457200"/>
            <a:ext cx="57132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63" name="Google Shape;63;p16"/>
          <p:cNvSpPr txBox="1"/>
          <p:nvPr>
            <p:ph idx="1"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64" name="Google Shape;64;p16"/>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65" name="Google Shape;65;p16"/>
          <p:cNvSpPr txBox="1"/>
          <p:nvPr>
            <p:ph idx="2" type="subTitle"/>
          </p:nvPr>
        </p:nvSpPr>
        <p:spPr>
          <a:xfrm>
            <a:off x="407100" y="1488125"/>
            <a:ext cx="1359000" cy="2154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66" name="Google Shape;66;p16"/>
          <p:cNvSpPr txBox="1"/>
          <p:nvPr>
            <p:ph idx="3" type="subTitle"/>
          </p:nvPr>
        </p:nvSpPr>
        <p:spPr>
          <a:xfrm>
            <a:off x="2710550" y="1488125"/>
            <a:ext cx="1359000" cy="2154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67" name="Google Shape;67;p16"/>
          <p:cNvSpPr txBox="1"/>
          <p:nvPr>
            <p:ph idx="4" type="subTitle"/>
          </p:nvPr>
        </p:nvSpPr>
        <p:spPr>
          <a:xfrm>
            <a:off x="5014000" y="1488125"/>
            <a:ext cx="1359000" cy="2154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68" name="Google Shape;68;p16"/>
          <p:cNvSpPr txBox="1"/>
          <p:nvPr>
            <p:ph idx="5" type="subTitle"/>
          </p:nvPr>
        </p:nvSpPr>
        <p:spPr>
          <a:xfrm>
            <a:off x="7317450" y="1488125"/>
            <a:ext cx="1359000" cy="2154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69" name="Google Shape;69;p16"/>
          <p:cNvSpPr txBox="1"/>
          <p:nvPr>
            <p:ph idx="6" type="body"/>
          </p:nvPr>
        </p:nvSpPr>
        <p:spPr>
          <a:xfrm>
            <a:off x="407100" y="1895400"/>
            <a:ext cx="1422300" cy="755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70" name="Google Shape;70;p16"/>
          <p:cNvSpPr txBox="1"/>
          <p:nvPr>
            <p:ph idx="7" type="body"/>
          </p:nvPr>
        </p:nvSpPr>
        <p:spPr>
          <a:xfrm>
            <a:off x="2710550" y="1895400"/>
            <a:ext cx="1422300" cy="755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71" name="Google Shape;71;p16"/>
          <p:cNvSpPr txBox="1"/>
          <p:nvPr>
            <p:ph idx="8" type="body"/>
          </p:nvPr>
        </p:nvSpPr>
        <p:spPr>
          <a:xfrm>
            <a:off x="5014000" y="1895400"/>
            <a:ext cx="1422300" cy="755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72" name="Google Shape;72;p16"/>
          <p:cNvSpPr txBox="1"/>
          <p:nvPr>
            <p:ph idx="9" type="body"/>
          </p:nvPr>
        </p:nvSpPr>
        <p:spPr>
          <a:xfrm>
            <a:off x="7317450" y="1895400"/>
            <a:ext cx="1422300" cy="755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text boxes with small statement">
  <p:cSld name="BLANK_1_1_1_1_6">
    <p:spTree>
      <p:nvGrpSpPr>
        <p:cNvPr id="73" name="Shape 73"/>
        <p:cNvGrpSpPr/>
        <p:nvPr/>
      </p:nvGrpSpPr>
      <p:grpSpPr>
        <a:xfrm>
          <a:off x="0" y="0"/>
          <a:ext cx="0" cy="0"/>
          <a:chOff x="0" y="0"/>
          <a:chExt cx="0" cy="0"/>
        </a:xfrm>
      </p:grpSpPr>
      <p:sp>
        <p:nvSpPr>
          <p:cNvPr id="74" name="Google Shape;74;p17"/>
          <p:cNvSpPr txBox="1"/>
          <p:nvPr>
            <p:ph idx="1" type="body"/>
          </p:nvPr>
        </p:nvSpPr>
        <p:spPr>
          <a:xfrm>
            <a:off x="5503325" y="524750"/>
            <a:ext cx="3356100" cy="877800"/>
          </a:xfrm>
          <a:prstGeom prst="rect">
            <a:avLst/>
          </a:prstGeom>
        </p:spPr>
        <p:txBody>
          <a:bodyPr anchorCtr="0" anchor="t" bIns="0" lIns="0" spcFirstLastPara="1" rIns="0" wrap="square" tIns="0">
            <a:spAutoFit/>
          </a:bodyPr>
          <a:lstStyle>
            <a:lvl1pPr indent="-342900" lvl="0" marL="457200">
              <a:spcBef>
                <a:spcPts val="0"/>
              </a:spcBef>
              <a:spcAft>
                <a:spcPts val="0"/>
              </a:spcAft>
              <a:buClr>
                <a:schemeClr val="lt1"/>
              </a:buClr>
              <a:buSzPts val="1800"/>
              <a:buFont typeface="Lato"/>
              <a:buChar char="●"/>
              <a:defRPr sz="1800"/>
            </a:lvl1pPr>
            <a:lvl2pPr indent="-342900" lvl="1" marL="914400">
              <a:spcBef>
                <a:spcPts val="0"/>
              </a:spcBef>
              <a:spcAft>
                <a:spcPts val="0"/>
              </a:spcAft>
              <a:buClr>
                <a:schemeClr val="lt1"/>
              </a:buClr>
              <a:buSzPts val="1800"/>
              <a:buFont typeface="Lato"/>
              <a:buChar char="○"/>
              <a:defRPr sz="1800"/>
            </a:lvl2pPr>
            <a:lvl3pPr indent="-342900" lvl="2" marL="1371600">
              <a:spcBef>
                <a:spcPts val="0"/>
              </a:spcBef>
              <a:spcAft>
                <a:spcPts val="0"/>
              </a:spcAft>
              <a:buClr>
                <a:schemeClr val="lt1"/>
              </a:buClr>
              <a:buSzPts val="1800"/>
              <a:buFont typeface="Lato"/>
              <a:buChar char="■"/>
              <a:defRPr sz="1800"/>
            </a:lvl3pPr>
            <a:lvl4pPr indent="-342900" lvl="3" marL="1828800">
              <a:spcBef>
                <a:spcPts val="0"/>
              </a:spcBef>
              <a:spcAft>
                <a:spcPts val="0"/>
              </a:spcAft>
              <a:buClr>
                <a:schemeClr val="lt1"/>
              </a:buClr>
              <a:buSzPts val="1800"/>
              <a:buFont typeface="Lato"/>
              <a:buChar char="●"/>
              <a:defRPr sz="1800"/>
            </a:lvl4pPr>
            <a:lvl5pPr indent="-342900" lvl="4" marL="2286000">
              <a:spcBef>
                <a:spcPts val="0"/>
              </a:spcBef>
              <a:spcAft>
                <a:spcPts val="0"/>
              </a:spcAft>
              <a:buClr>
                <a:schemeClr val="lt1"/>
              </a:buClr>
              <a:buSzPts val="1800"/>
              <a:buFont typeface="Lato"/>
              <a:buChar char="○"/>
              <a:defRPr sz="1800"/>
            </a:lvl5pPr>
            <a:lvl6pPr indent="-342900" lvl="5" marL="2743200">
              <a:spcBef>
                <a:spcPts val="0"/>
              </a:spcBef>
              <a:spcAft>
                <a:spcPts val="0"/>
              </a:spcAft>
              <a:buClr>
                <a:schemeClr val="lt1"/>
              </a:buClr>
              <a:buSzPts val="1800"/>
              <a:buFont typeface="Lato"/>
              <a:buChar char="■"/>
              <a:defRPr sz="1800"/>
            </a:lvl6pPr>
            <a:lvl7pPr indent="-342900" lvl="6" marL="3200400">
              <a:spcBef>
                <a:spcPts val="0"/>
              </a:spcBef>
              <a:spcAft>
                <a:spcPts val="0"/>
              </a:spcAft>
              <a:buClr>
                <a:schemeClr val="lt1"/>
              </a:buClr>
              <a:buSzPts val="1800"/>
              <a:buFont typeface="Lato"/>
              <a:buChar char="●"/>
              <a:defRPr sz="1800"/>
            </a:lvl7pPr>
            <a:lvl8pPr indent="-342900" lvl="7" marL="3657600">
              <a:spcBef>
                <a:spcPts val="0"/>
              </a:spcBef>
              <a:spcAft>
                <a:spcPts val="0"/>
              </a:spcAft>
              <a:buClr>
                <a:schemeClr val="lt1"/>
              </a:buClr>
              <a:buSzPts val="1800"/>
              <a:buFont typeface="Lato"/>
              <a:buChar char="○"/>
              <a:defRPr sz="1800"/>
            </a:lvl8pPr>
            <a:lvl9pPr indent="-342900" lvl="8" marL="4114800">
              <a:spcBef>
                <a:spcPts val="0"/>
              </a:spcBef>
              <a:spcAft>
                <a:spcPts val="0"/>
              </a:spcAft>
              <a:buClr>
                <a:schemeClr val="lt1"/>
              </a:buClr>
              <a:buSzPts val="1800"/>
              <a:buFont typeface="Lato"/>
              <a:buChar char="■"/>
              <a:defRPr sz="1800"/>
            </a:lvl9pPr>
          </a:lstStyle>
          <a:p/>
        </p:txBody>
      </p:sp>
      <p:sp>
        <p:nvSpPr>
          <p:cNvPr id="75" name="Google Shape;75;p17"/>
          <p:cNvSpPr txBox="1"/>
          <p:nvPr>
            <p:ph type="title"/>
          </p:nvPr>
        </p:nvSpPr>
        <p:spPr>
          <a:xfrm>
            <a:off x="276075" y="457200"/>
            <a:ext cx="50001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76" name="Google Shape;76;p17"/>
          <p:cNvSpPr txBox="1"/>
          <p:nvPr>
            <p:ph idx="2"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77" name="Google Shape;77;p17"/>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78" name="Google Shape;78;p17"/>
          <p:cNvSpPr txBox="1"/>
          <p:nvPr>
            <p:ph idx="3" type="subTitle"/>
          </p:nvPr>
        </p:nvSpPr>
        <p:spPr>
          <a:xfrm>
            <a:off x="279528" y="2903871"/>
            <a:ext cx="1970100" cy="3363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2pPr>
            <a:lvl3pPr lvl="2">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3pPr>
            <a:lvl4pPr lvl="3">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4pPr>
            <a:lvl5pPr lvl="4">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5pPr>
            <a:lvl6pPr lvl="5">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6pPr>
            <a:lvl7pPr lvl="6">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7pPr>
            <a:lvl8pPr lvl="7">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8pPr>
            <a:lvl9pPr lvl="8">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79" name="Google Shape;79;p17"/>
          <p:cNvSpPr txBox="1"/>
          <p:nvPr>
            <p:ph idx="4" type="subTitle"/>
          </p:nvPr>
        </p:nvSpPr>
        <p:spPr>
          <a:xfrm>
            <a:off x="2489940" y="2903871"/>
            <a:ext cx="1970100" cy="3363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2pPr>
            <a:lvl3pPr lvl="2">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3pPr>
            <a:lvl4pPr lvl="3">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4pPr>
            <a:lvl5pPr lvl="4">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5pPr>
            <a:lvl6pPr lvl="5">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6pPr>
            <a:lvl7pPr lvl="6">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7pPr>
            <a:lvl8pPr lvl="7">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8pPr>
            <a:lvl9pPr lvl="8">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80" name="Google Shape;80;p17"/>
          <p:cNvSpPr txBox="1"/>
          <p:nvPr>
            <p:ph idx="5" type="subTitle"/>
          </p:nvPr>
        </p:nvSpPr>
        <p:spPr>
          <a:xfrm>
            <a:off x="4695138" y="2903871"/>
            <a:ext cx="1970100" cy="3363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2pPr>
            <a:lvl3pPr lvl="2">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3pPr>
            <a:lvl4pPr lvl="3">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4pPr>
            <a:lvl5pPr lvl="4">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5pPr>
            <a:lvl6pPr lvl="5">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6pPr>
            <a:lvl7pPr lvl="6">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7pPr>
            <a:lvl8pPr lvl="7">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8pPr>
            <a:lvl9pPr lvl="8">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81" name="Google Shape;81;p17"/>
          <p:cNvSpPr txBox="1"/>
          <p:nvPr>
            <p:ph idx="6" type="subTitle"/>
          </p:nvPr>
        </p:nvSpPr>
        <p:spPr>
          <a:xfrm>
            <a:off x="6900335" y="2903871"/>
            <a:ext cx="1970100" cy="3363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2pPr>
            <a:lvl3pPr lvl="2">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3pPr>
            <a:lvl4pPr lvl="3">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4pPr>
            <a:lvl5pPr lvl="4">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5pPr>
            <a:lvl6pPr lvl="5">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6pPr>
            <a:lvl7pPr lvl="6">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7pPr>
            <a:lvl8pPr lvl="7">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8pPr>
            <a:lvl9pPr lvl="8">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82" name="Google Shape;82;p17"/>
          <p:cNvSpPr txBox="1"/>
          <p:nvPr>
            <p:ph idx="7" type="body"/>
          </p:nvPr>
        </p:nvSpPr>
        <p:spPr>
          <a:xfrm>
            <a:off x="274950" y="3206259"/>
            <a:ext cx="1970100" cy="1005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83" name="Google Shape;83;p17"/>
          <p:cNvSpPr txBox="1"/>
          <p:nvPr>
            <p:ph idx="8" type="body"/>
          </p:nvPr>
        </p:nvSpPr>
        <p:spPr>
          <a:xfrm>
            <a:off x="2489940" y="3206259"/>
            <a:ext cx="1970100" cy="1005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84" name="Google Shape;84;p17"/>
          <p:cNvSpPr txBox="1"/>
          <p:nvPr>
            <p:ph idx="9" type="body"/>
          </p:nvPr>
        </p:nvSpPr>
        <p:spPr>
          <a:xfrm>
            <a:off x="4704930" y="3206259"/>
            <a:ext cx="1970100" cy="1005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85" name="Google Shape;85;p17"/>
          <p:cNvSpPr txBox="1"/>
          <p:nvPr>
            <p:ph idx="13" type="body"/>
          </p:nvPr>
        </p:nvSpPr>
        <p:spPr>
          <a:xfrm>
            <a:off x="6900335" y="3206259"/>
            <a:ext cx="1970100" cy="1005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86" name="Google Shape;86;p17"/>
          <p:cNvSpPr txBox="1"/>
          <p:nvPr>
            <p:ph idx="14" type="subTitle"/>
          </p:nvPr>
        </p:nvSpPr>
        <p:spPr>
          <a:xfrm>
            <a:off x="279525" y="2672823"/>
            <a:ext cx="382500" cy="1476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SzPts val="1000"/>
              <a:buFont typeface="Playfair Display"/>
              <a:buNone/>
              <a:defRPr sz="1000">
                <a:latin typeface="Playfair Display"/>
                <a:ea typeface="Playfair Display"/>
                <a:cs typeface="Playfair Display"/>
                <a:sym typeface="Playfair Display"/>
              </a:defRPr>
            </a:lvl1pPr>
            <a:lvl2pPr lvl="1">
              <a:spcBef>
                <a:spcPts val="0"/>
              </a:spcBef>
              <a:spcAft>
                <a:spcPts val="0"/>
              </a:spcAft>
              <a:buSzPts val="1000"/>
              <a:buFont typeface="Playfair Display"/>
              <a:buNone/>
              <a:defRPr sz="1000">
                <a:latin typeface="Playfair Display"/>
                <a:ea typeface="Playfair Display"/>
                <a:cs typeface="Playfair Display"/>
                <a:sym typeface="Playfair Display"/>
              </a:defRPr>
            </a:lvl2pPr>
            <a:lvl3pPr lvl="2">
              <a:spcBef>
                <a:spcPts val="0"/>
              </a:spcBef>
              <a:spcAft>
                <a:spcPts val="0"/>
              </a:spcAft>
              <a:buSzPts val="1000"/>
              <a:buFont typeface="Playfair Display"/>
              <a:buNone/>
              <a:defRPr sz="1000">
                <a:latin typeface="Playfair Display"/>
                <a:ea typeface="Playfair Display"/>
                <a:cs typeface="Playfair Display"/>
                <a:sym typeface="Playfair Display"/>
              </a:defRPr>
            </a:lvl3pPr>
            <a:lvl4pPr lvl="3">
              <a:spcBef>
                <a:spcPts val="0"/>
              </a:spcBef>
              <a:spcAft>
                <a:spcPts val="0"/>
              </a:spcAft>
              <a:buSzPts val="1000"/>
              <a:buFont typeface="Playfair Display"/>
              <a:buNone/>
              <a:defRPr sz="1000">
                <a:latin typeface="Playfair Display"/>
                <a:ea typeface="Playfair Display"/>
                <a:cs typeface="Playfair Display"/>
                <a:sym typeface="Playfair Display"/>
              </a:defRPr>
            </a:lvl4pPr>
            <a:lvl5pPr lvl="4">
              <a:spcBef>
                <a:spcPts val="0"/>
              </a:spcBef>
              <a:spcAft>
                <a:spcPts val="0"/>
              </a:spcAft>
              <a:buSzPts val="1000"/>
              <a:buFont typeface="Playfair Display"/>
              <a:buNone/>
              <a:defRPr sz="1000">
                <a:latin typeface="Playfair Display"/>
                <a:ea typeface="Playfair Display"/>
                <a:cs typeface="Playfair Display"/>
                <a:sym typeface="Playfair Display"/>
              </a:defRPr>
            </a:lvl5pPr>
            <a:lvl6pPr lvl="5">
              <a:spcBef>
                <a:spcPts val="0"/>
              </a:spcBef>
              <a:spcAft>
                <a:spcPts val="0"/>
              </a:spcAft>
              <a:buSzPts val="1000"/>
              <a:buFont typeface="Playfair Display"/>
              <a:buNone/>
              <a:defRPr sz="1000">
                <a:latin typeface="Playfair Display"/>
                <a:ea typeface="Playfair Display"/>
                <a:cs typeface="Playfair Display"/>
                <a:sym typeface="Playfair Display"/>
              </a:defRPr>
            </a:lvl6pPr>
            <a:lvl7pPr lvl="6">
              <a:spcBef>
                <a:spcPts val="0"/>
              </a:spcBef>
              <a:spcAft>
                <a:spcPts val="0"/>
              </a:spcAft>
              <a:buSzPts val="1000"/>
              <a:buFont typeface="Playfair Display"/>
              <a:buNone/>
              <a:defRPr sz="1000">
                <a:latin typeface="Playfair Display"/>
                <a:ea typeface="Playfair Display"/>
                <a:cs typeface="Playfair Display"/>
                <a:sym typeface="Playfair Display"/>
              </a:defRPr>
            </a:lvl7pPr>
            <a:lvl8pPr lvl="7">
              <a:spcBef>
                <a:spcPts val="0"/>
              </a:spcBef>
              <a:spcAft>
                <a:spcPts val="0"/>
              </a:spcAft>
              <a:buSzPts val="1000"/>
              <a:buFont typeface="Playfair Display"/>
              <a:buNone/>
              <a:defRPr sz="1000">
                <a:latin typeface="Playfair Display"/>
                <a:ea typeface="Playfair Display"/>
                <a:cs typeface="Playfair Display"/>
                <a:sym typeface="Playfair Display"/>
              </a:defRPr>
            </a:lvl8pPr>
            <a:lvl9pPr lvl="8">
              <a:spcBef>
                <a:spcPts val="0"/>
              </a:spcBef>
              <a:spcAft>
                <a:spcPts val="0"/>
              </a:spcAft>
              <a:buSzPts val="1000"/>
              <a:buFont typeface="Playfair Display"/>
              <a:buNone/>
              <a:defRPr sz="1000">
                <a:latin typeface="Playfair Display"/>
                <a:ea typeface="Playfair Display"/>
                <a:cs typeface="Playfair Display"/>
                <a:sym typeface="Playfair Display"/>
              </a:defRPr>
            </a:lvl9pPr>
          </a:lstStyle>
          <a:p/>
        </p:txBody>
      </p:sp>
      <p:sp>
        <p:nvSpPr>
          <p:cNvPr id="87" name="Google Shape;87;p17"/>
          <p:cNvSpPr txBox="1"/>
          <p:nvPr>
            <p:ph idx="15" type="subTitle"/>
          </p:nvPr>
        </p:nvSpPr>
        <p:spPr>
          <a:xfrm>
            <a:off x="2489950" y="2672823"/>
            <a:ext cx="382500" cy="1476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SzPts val="1000"/>
              <a:buFont typeface="Playfair Display"/>
              <a:buNone/>
              <a:defRPr sz="1000">
                <a:latin typeface="Playfair Display"/>
                <a:ea typeface="Playfair Display"/>
                <a:cs typeface="Playfair Display"/>
                <a:sym typeface="Playfair Display"/>
              </a:defRPr>
            </a:lvl1pPr>
            <a:lvl2pPr lvl="1">
              <a:spcBef>
                <a:spcPts val="0"/>
              </a:spcBef>
              <a:spcAft>
                <a:spcPts val="0"/>
              </a:spcAft>
              <a:buSzPts val="1000"/>
              <a:buFont typeface="Playfair Display"/>
              <a:buNone/>
              <a:defRPr sz="1000">
                <a:latin typeface="Playfair Display"/>
                <a:ea typeface="Playfair Display"/>
                <a:cs typeface="Playfair Display"/>
                <a:sym typeface="Playfair Display"/>
              </a:defRPr>
            </a:lvl2pPr>
            <a:lvl3pPr lvl="2">
              <a:spcBef>
                <a:spcPts val="0"/>
              </a:spcBef>
              <a:spcAft>
                <a:spcPts val="0"/>
              </a:spcAft>
              <a:buSzPts val="1000"/>
              <a:buFont typeface="Playfair Display"/>
              <a:buNone/>
              <a:defRPr sz="1000">
                <a:latin typeface="Playfair Display"/>
                <a:ea typeface="Playfair Display"/>
                <a:cs typeface="Playfair Display"/>
                <a:sym typeface="Playfair Display"/>
              </a:defRPr>
            </a:lvl3pPr>
            <a:lvl4pPr lvl="3">
              <a:spcBef>
                <a:spcPts val="0"/>
              </a:spcBef>
              <a:spcAft>
                <a:spcPts val="0"/>
              </a:spcAft>
              <a:buSzPts val="1000"/>
              <a:buFont typeface="Playfair Display"/>
              <a:buNone/>
              <a:defRPr sz="1000">
                <a:latin typeface="Playfair Display"/>
                <a:ea typeface="Playfair Display"/>
                <a:cs typeface="Playfair Display"/>
                <a:sym typeface="Playfair Display"/>
              </a:defRPr>
            </a:lvl4pPr>
            <a:lvl5pPr lvl="4">
              <a:spcBef>
                <a:spcPts val="0"/>
              </a:spcBef>
              <a:spcAft>
                <a:spcPts val="0"/>
              </a:spcAft>
              <a:buSzPts val="1000"/>
              <a:buFont typeface="Playfair Display"/>
              <a:buNone/>
              <a:defRPr sz="1000">
                <a:latin typeface="Playfair Display"/>
                <a:ea typeface="Playfair Display"/>
                <a:cs typeface="Playfair Display"/>
                <a:sym typeface="Playfair Display"/>
              </a:defRPr>
            </a:lvl5pPr>
            <a:lvl6pPr lvl="5">
              <a:spcBef>
                <a:spcPts val="0"/>
              </a:spcBef>
              <a:spcAft>
                <a:spcPts val="0"/>
              </a:spcAft>
              <a:buSzPts val="1000"/>
              <a:buFont typeface="Playfair Display"/>
              <a:buNone/>
              <a:defRPr sz="1000">
                <a:latin typeface="Playfair Display"/>
                <a:ea typeface="Playfair Display"/>
                <a:cs typeface="Playfair Display"/>
                <a:sym typeface="Playfair Display"/>
              </a:defRPr>
            </a:lvl6pPr>
            <a:lvl7pPr lvl="6">
              <a:spcBef>
                <a:spcPts val="0"/>
              </a:spcBef>
              <a:spcAft>
                <a:spcPts val="0"/>
              </a:spcAft>
              <a:buSzPts val="1000"/>
              <a:buFont typeface="Playfair Display"/>
              <a:buNone/>
              <a:defRPr sz="1000">
                <a:latin typeface="Playfair Display"/>
                <a:ea typeface="Playfair Display"/>
                <a:cs typeface="Playfair Display"/>
                <a:sym typeface="Playfair Display"/>
              </a:defRPr>
            </a:lvl7pPr>
            <a:lvl8pPr lvl="7">
              <a:spcBef>
                <a:spcPts val="0"/>
              </a:spcBef>
              <a:spcAft>
                <a:spcPts val="0"/>
              </a:spcAft>
              <a:buSzPts val="1000"/>
              <a:buFont typeface="Playfair Display"/>
              <a:buNone/>
              <a:defRPr sz="1000">
                <a:latin typeface="Playfair Display"/>
                <a:ea typeface="Playfair Display"/>
                <a:cs typeface="Playfair Display"/>
                <a:sym typeface="Playfair Display"/>
              </a:defRPr>
            </a:lvl8pPr>
            <a:lvl9pPr lvl="8">
              <a:spcBef>
                <a:spcPts val="0"/>
              </a:spcBef>
              <a:spcAft>
                <a:spcPts val="0"/>
              </a:spcAft>
              <a:buSzPts val="1000"/>
              <a:buFont typeface="Playfair Display"/>
              <a:buNone/>
              <a:defRPr sz="1000">
                <a:latin typeface="Playfair Display"/>
                <a:ea typeface="Playfair Display"/>
                <a:cs typeface="Playfair Display"/>
                <a:sym typeface="Playfair Display"/>
              </a:defRPr>
            </a:lvl9pPr>
          </a:lstStyle>
          <a:p/>
        </p:txBody>
      </p:sp>
      <p:sp>
        <p:nvSpPr>
          <p:cNvPr id="88" name="Google Shape;88;p17"/>
          <p:cNvSpPr txBox="1"/>
          <p:nvPr>
            <p:ph idx="16" type="subTitle"/>
          </p:nvPr>
        </p:nvSpPr>
        <p:spPr>
          <a:xfrm>
            <a:off x="4700375" y="2672823"/>
            <a:ext cx="382500" cy="1476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SzPts val="1000"/>
              <a:buFont typeface="Playfair Display"/>
              <a:buNone/>
              <a:defRPr sz="1000">
                <a:latin typeface="Playfair Display"/>
                <a:ea typeface="Playfair Display"/>
                <a:cs typeface="Playfair Display"/>
                <a:sym typeface="Playfair Display"/>
              </a:defRPr>
            </a:lvl1pPr>
            <a:lvl2pPr lvl="1">
              <a:spcBef>
                <a:spcPts val="0"/>
              </a:spcBef>
              <a:spcAft>
                <a:spcPts val="0"/>
              </a:spcAft>
              <a:buSzPts val="1000"/>
              <a:buFont typeface="Playfair Display"/>
              <a:buNone/>
              <a:defRPr sz="1000">
                <a:latin typeface="Playfair Display"/>
                <a:ea typeface="Playfair Display"/>
                <a:cs typeface="Playfair Display"/>
                <a:sym typeface="Playfair Display"/>
              </a:defRPr>
            </a:lvl2pPr>
            <a:lvl3pPr lvl="2">
              <a:spcBef>
                <a:spcPts val="0"/>
              </a:spcBef>
              <a:spcAft>
                <a:spcPts val="0"/>
              </a:spcAft>
              <a:buSzPts val="1000"/>
              <a:buFont typeface="Playfair Display"/>
              <a:buNone/>
              <a:defRPr sz="1000">
                <a:latin typeface="Playfair Display"/>
                <a:ea typeface="Playfair Display"/>
                <a:cs typeface="Playfair Display"/>
                <a:sym typeface="Playfair Display"/>
              </a:defRPr>
            </a:lvl3pPr>
            <a:lvl4pPr lvl="3">
              <a:spcBef>
                <a:spcPts val="0"/>
              </a:spcBef>
              <a:spcAft>
                <a:spcPts val="0"/>
              </a:spcAft>
              <a:buSzPts val="1000"/>
              <a:buFont typeface="Playfair Display"/>
              <a:buNone/>
              <a:defRPr sz="1000">
                <a:latin typeface="Playfair Display"/>
                <a:ea typeface="Playfair Display"/>
                <a:cs typeface="Playfair Display"/>
                <a:sym typeface="Playfair Display"/>
              </a:defRPr>
            </a:lvl4pPr>
            <a:lvl5pPr lvl="4">
              <a:spcBef>
                <a:spcPts val="0"/>
              </a:spcBef>
              <a:spcAft>
                <a:spcPts val="0"/>
              </a:spcAft>
              <a:buSzPts val="1000"/>
              <a:buFont typeface="Playfair Display"/>
              <a:buNone/>
              <a:defRPr sz="1000">
                <a:latin typeface="Playfair Display"/>
                <a:ea typeface="Playfair Display"/>
                <a:cs typeface="Playfair Display"/>
                <a:sym typeface="Playfair Display"/>
              </a:defRPr>
            </a:lvl5pPr>
            <a:lvl6pPr lvl="5">
              <a:spcBef>
                <a:spcPts val="0"/>
              </a:spcBef>
              <a:spcAft>
                <a:spcPts val="0"/>
              </a:spcAft>
              <a:buSzPts val="1000"/>
              <a:buFont typeface="Playfair Display"/>
              <a:buNone/>
              <a:defRPr sz="1000">
                <a:latin typeface="Playfair Display"/>
                <a:ea typeface="Playfair Display"/>
                <a:cs typeface="Playfair Display"/>
                <a:sym typeface="Playfair Display"/>
              </a:defRPr>
            </a:lvl6pPr>
            <a:lvl7pPr lvl="6">
              <a:spcBef>
                <a:spcPts val="0"/>
              </a:spcBef>
              <a:spcAft>
                <a:spcPts val="0"/>
              </a:spcAft>
              <a:buSzPts val="1000"/>
              <a:buFont typeface="Playfair Display"/>
              <a:buNone/>
              <a:defRPr sz="1000">
                <a:latin typeface="Playfair Display"/>
                <a:ea typeface="Playfair Display"/>
                <a:cs typeface="Playfair Display"/>
                <a:sym typeface="Playfair Display"/>
              </a:defRPr>
            </a:lvl7pPr>
            <a:lvl8pPr lvl="7">
              <a:spcBef>
                <a:spcPts val="0"/>
              </a:spcBef>
              <a:spcAft>
                <a:spcPts val="0"/>
              </a:spcAft>
              <a:buSzPts val="1000"/>
              <a:buFont typeface="Playfair Display"/>
              <a:buNone/>
              <a:defRPr sz="1000">
                <a:latin typeface="Playfair Display"/>
                <a:ea typeface="Playfair Display"/>
                <a:cs typeface="Playfair Display"/>
                <a:sym typeface="Playfair Display"/>
              </a:defRPr>
            </a:lvl8pPr>
            <a:lvl9pPr lvl="8">
              <a:spcBef>
                <a:spcPts val="0"/>
              </a:spcBef>
              <a:spcAft>
                <a:spcPts val="0"/>
              </a:spcAft>
              <a:buSzPts val="1000"/>
              <a:buFont typeface="Playfair Display"/>
              <a:buNone/>
              <a:defRPr sz="1000">
                <a:latin typeface="Playfair Display"/>
                <a:ea typeface="Playfair Display"/>
                <a:cs typeface="Playfair Display"/>
                <a:sym typeface="Playfair Display"/>
              </a:defRPr>
            </a:lvl9pPr>
          </a:lstStyle>
          <a:p/>
        </p:txBody>
      </p:sp>
      <p:sp>
        <p:nvSpPr>
          <p:cNvPr id="89" name="Google Shape;89;p17"/>
          <p:cNvSpPr txBox="1"/>
          <p:nvPr>
            <p:ph idx="17" type="subTitle"/>
          </p:nvPr>
        </p:nvSpPr>
        <p:spPr>
          <a:xfrm>
            <a:off x="6910800" y="2672823"/>
            <a:ext cx="382500" cy="1476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SzPts val="1000"/>
              <a:buFont typeface="Playfair Display"/>
              <a:buNone/>
              <a:defRPr sz="1000">
                <a:latin typeface="Playfair Display"/>
                <a:ea typeface="Playfair Display"/>
                <a:cs typeface="Playfair Display"/>
                <a:sym typeface="Playfair Display"/>
              </a:defRPr>
            </a:lvl1pPr>
            <a:lvl2pPr lvl="1">
              <a:spcBef>
                <a:spcPts val="0"/>
              </a:spcBef>
              <a:spcAft>
                <a:spcPts val="0"/>
              </a:spcAft>
              <a:buSzPts val="1000"/>
              <a:buFont typeface="Playfair Display"/>
              <a:buNone/>
              <a:defRPr sz="1000">
                <a:latin typeface="Playfair Display"/>
                <a:ea typeface="Playfair Display"/>
                <a:cs typeface="Playfair Display"/>
                <a:sym typeface="Playfair Display"/>
              </a:defRPr>
            </a:lvl2pPr>
            <a:lvl3pPr lvl="2">
              <a:spcBef>
                <a:spcPts val="0"/>
              </a:spcBef>
              <a:spcAft>
                <a:spcPts val="0"/>
              </a:spcAft>
              <a:buSzPts val="1000"/>
              <a:buFont typeface="Playfair Display"/>
              <a:buNone/>
              <a:defRPr sz="1000">
                <a:latin typeface="Playfair Display"/>
                <a:ea typeface="Playfair Display"/>
                <a:cs typeface="Playfair Display"/>
                <a:sym typeface="Playfair Display"/>
              </a:defRPr>
            </a:lvl3pPr>
            <a:lvl4pPr lvl="3">
              <a:spcBef>
                <a:spcPts val="0"/>
              </a:spcBef>
              <a:spcAft>
                <a:spcPts val="0"/>
              </a:spcAft>
              <a:buSzPts val="1000"/>
              <a:buFont typeface="Playfair Display"/>
              <a:buNone/>
              <a:defRPr sz="1000">
                <a:latin typeface="Playfair Display"/>
                <a:ea typeface="Playfair Display"/>
                <a:cs typeface="Playfair Display"/>
                <a:sym typeface="Playfair Display"/>
              </a:defRPr>
            </a:lvl4pPr>
            <a:lvl5pPr lvl="4">
              <a:spcBef>
                <a:spcPts val="0"/>
              </a:spcBef>
              <a:spcAft>
                <a:spcPts val="0"/>
              </a:spcAft>
              <a:buSzPts val="1000"/>
              <a:buFont typeface="Playfair Display"/>
              <a:buNone/>
              <a:defRPr sz="1000">
                <a:latin typeface="Playfair Display"/>
                <a:ea typeface="Playfair Display"/>
                <a:cs typeface="Playfair Display"/>
                <a:sym typeface="Playfair Display"/>
              </a:defRPr>
            </a:lvl5pPr>
            <a:lvl6pPr lvl="5">
              <a:spcBef>
                <a:spcPts val="0"/>
              </a:spcBef>
              <a:spcAft>
                <a:spcPts val="0"/>
              </a:spcAft>
              <a:buSzPts val="1000"/>
              <a:buFont typeface="Playfair Display"/>
              <a:buNone/>
              <a:defRPr sz="1000">
                <a:latin typeface="Playfair Display"/>
                <a:ea typeface="Playfair Display"/>
                <a:cs typeface="Playfair Display"/>
                <a:sym typeface="Playfair Display"/>
              </a:defRPr>
            </a:lvl6pPr>
            <a:lvl7pPr lvl="6">
              <a:spcBef>
                <a:spcPts val="0"/>
              </a:spcBef>
              <a:spcAft>
                <a:spcPts val="0"/>
              </a:spcAft>
              <a:buSzPts val="1000"/>
              <a:buFont typeface="Playfair Display"/>
              <a:buNone/>
              <a:defRPr sz="1000">
                <a:latin typeface="Playfair Display"/>
                <a:ea typeface="Playfair Display"/>
                <a:cs typeface="Playfair Display"/>
                <a:sym typeface="Playfair Display"/>
              </a:defRPr>
            </a:lvl7pPr>
            <a:lvl8pPr lvl="7">
              <a:spcBef>
                <a:spcPts val="0"/>
              </a:spcBef>
              <a:spcAft>
                <a:spcPts val="0"/>
              </a:spcAft>
              <a:buSzPts val="1000"/>
              <a:buFont typeface="Playfair Display"/>
              <a:buNone/>
              <a:defRPr sz="1000">
                <a:latin typeface="Playfair Display"/>
                <a:ea typeface="Playfair Display"/>
                <a:cs typeface="Playfair Display"/>
                <a:sym typeface="Playfair Display"/>
              </a:defRPr>
            </a:lvl8pPr>
            <a:lvl9pPr lvl="8">
              <a:spcBef>
                <a:spcPts val="0"/>
              </a:spcBef>
              <a:spcAft>
                <a:spcPts val="0"/>
              </a:spcAft>
              <a:buSzPts val="1000"/>
              <a:buFont typeface="Playfair Display"/>
              <a:buNone/>
              <a:defRPr sz="1000">
                <a:latin typeface="Playfair Display"/>
                <a:ea typeface="Playfair Display"/>
                <a:cs typeface="Playfair Display"/>
                <a:sym typeface="Playfair Display"/>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ight image and 2 text boxes">
  <p:cSld name="BLANK_1_1_1_1_5">
    <p:spTree>
      <p:nvGrpSpPr>
        <p:cNvPr id="90" name="Shape 90"/>
        <p:cNvGrpSpPr/>
        <p:nvPr/>
      </p:nvGrpSpPr>
      <p:grpSpPr>
        <a:xfrm>
          <a:off x="0" y="0"/>
          <a:ext cx="0" cy="0"/>
          <a:chOff x="0" y="0"/>
          <a:chExt cx="0" cy="0"/>
        </a:xfrm>
      </p:grpSpPr>
      <p:sp>
        <p:nvSpPr>
          <p:cNvPr id="91" name="Google Shape;91;p18"/>
          <p:cNvSpPr txBox="1"/>
          <p:nvPr>
            <p:ph type="title"/>
          </p:nvPr>
        </p:nvSpPr>
        <p:spPr>
          <a:xfrm>
            <a:off x="276075" y="457200"/>
            <a:ext cx="64329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92" name="Google Shape;92;p18"/>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93" name="Google Shape;93;p18"/>
          <p:cNvSpPr/>
          <p:nvPr>
            <p:ph idx="2" type="pic"/>
          </p:nvPr>
        </p:nvSpPr>
        <p:spPr>
          <a:xfrm>
            <a:off x="6802800" y="0"/>
            <a:ext cx="2341200" cy="1189800"/>
          </a:xfrm>
          <a:prstGeom prst="rect">
            <a:avLst/>
          </a:prstGeom>
          <a:noFill/>
          <a:ln>
            <a:noFill/>
          </a:ln>
        </p:spPr>
      </p:sp>
      <p:sp>
        <p:nvSpPr>
          <p:cNvPr id="94" name="Google Shape;94;p18"/>
          <p:cNvSpPr txBox="1"/>
          <p:nvPr>
            <p:ph idx="1" type="subTitle"/>
          </p:nvPr>
        </p:nvSpPr>
        <p:spPr>
          <a:xfrm>
            <a:off x="4682775" y="2717425"/>
            <a:ext cx="2026200" cy="3138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95" name="Google Shape;95;p18"/>
          <p:cNvSpPr txBox="1"/>
          <p:nvPr>
            <p:ph idx="3" type="subTitle"/>
          </p:nvPr>
        </p:nvSpPr>
        <p:spPr>
          <a:xfrm>
            <a:off x="6843453" y="2717425"/>
            <a:ext cx="2030100" cy="3138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96" name="Google Shape;96;p18"/>
          <p:cNvSpPr txBox="1"/>
          <p:nvPr>
            <p:ph idx="4"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97" name="Google Shape;97;p18"/>
          <p:cNvSpPr txBox="1"/>
          <p:nvPr>
            <p:ph idx="5" type="body"/>
          </p:nvPr>
        </p:nvSpPr>
        <p:spPr>
          <a:xfrm>
            <a:off x="4682775" y="3042765"/>
            <a:ext cx="2026200" cy="12321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98" name="Google Shape;98;p18"/>
          <p:cNvSpPr txBox="1"/>
          <p:nvPr>
            <p:ph idx="6" type="body"/>
          </p:nvPr>
        </p:nvSpPr>
        <p:spPr>
          <a:xfrm>
            <a:off x="6843455" y="3042765"/>
            <a:ext cx="2030100" cy="12321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peakers info">
  <p:cSld name="BLANK_1_1_1_1_3">
    <p:spTree>
      <p:nvGrpSpPr>
        <p:cNvPr id="99" name="Shape 99"/>
        <p:cNvGrpSpPr/>
        <p:nvPr/>
      </p:nvGrpSpPr>
      <p:grpSpPr>
        <a:xfrm>
          <a:off x="0" y="0"/>
          <a:ext cx="0" cy="0"/>
          <a:chOff x="0" y="0"/>
          <a:chExt cx="0" cy="0"/>
        </a:xfrm>
      </p:grpSpPr>
      <p:sp>
        <p:nvSpPr>
          <p:cNvPr id="100" name="Google Shape;100;p19"/>
          <p:cNvSpPr/>
          <p:nvPr/>
        </p:nvSpPr>
        <p:spPr>
          <a:xfrm>
            <a:off x="5461825" y="850"/>
            <a:ext cx="3682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1" name="Google Shape;101;p19"/>
          <p:cNvSpPr txBox="1"/>
          <p:nvPr>
            <p:ph idx="1" type="subTitle"/>
          </p:nvPr>
        </p:nvSpPr>
        <p:spPr>
          <a:xfrm>
            <a:off x="1987875" y="1422801"/>
            <a:ext cx="1578300" cy="4434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102" name="Google Shape;102;p19"/>
          <p:cNvSpPr txBox="1"/>
          <p:nvPr>
            <p:ph idx="2" type="subTitle"/>
          </p:nvPr>
        </p:nvSpPr>
        <p:spPr>
          <a:xfrm>
            <a:off x="1987875" y="1849116"/>
            <a:ext cx="1547700" cy="3222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atin typeface="Playfair Display"/>
                <a:ea typeface="Playfair Display"/>
                <a:cs typeface="Playfair Display"/>
                <a:sym typeface="Playfair Display"/>
              </a:defRPr>
            </a:lvl2pPr>
            <a:lvl3pPr lvl="2">
              <a:spcBef>
                <a:spcPts val="0"/>
              </a:spcBef>
              <a:spcAft>
                <a:spcPts val="0"/>
              </a:spcAft>
              <a:buNone/>
              <a:defRPr sz="1000">
                <a:latin typeface="Playfair Display"/>
                <a:ea typeface="Playfair Display"/>
                <a:cs typeface="Playfair Display"/>
                <a:sym typeface="Playfair Display"/>
              </a:defRPr>
            </a:lvl3pPr>
            <a:lvl4pPr lvl="3">
              <a:spcBef>
                <a:spcPts val="0"/>
              </a:spcBef>
              <a:spcAft>
                <a:spcPts val="0"/>
              </a:spcAft>
              <a:buNone/>
              <a:defRPr sz="1000">
                <a:latin typeface="Playfair Display"/>
                <a:ea typeface="Playfair Display"/>
                <a:cs typeface="Playfair Display"/>
                <a:sym typeface="Playfair Display"/>
              </a:defRPr>
            </a:lvl4pPr>
            <a:lvl5pPr lvl="4">
              <a:spcBef>
                <a:spcPts val="0"/>
              </a:spcBef>
              <a:spcAft>
                <a:spcPts val="0"/>
              </a:spcAft>
              <a:buNone/>
              <a:defRPr sz="1000">
                <a:latin typeface="Playfair Display"/>
                <a:ea typeface="Playfair Display"/>
                <a:cs typeface="Playfair Display"/>
                <a:sym typeface="Playfair Display"/>
              </a:defRPr>
            </a:lvl5pPr>
            <a:lvl6pPr lvl="5">
              <a:spcBef>
                <a:spcPts val="0"/>
              </a:spcBef>
              <a:spcAft>
                <a:spcPts val="0"/>
              </a:spcAft>
              <a:buNone/>
              <a:defRPr sz="1000">
                <a:latin typeface="Playfair Display"/>
                <a:ea typeface="Playfair Display"/>
                <a:cs typeface="Playfair Display"/>
                <a:sym typeface="Playfair Display"/>
              </a:defRPr>
            </a:lvl6pPr>
            <a:lvl7pPr lvl="6">
              <a:spcBef>
                <a:spcPts val="0"/>
              </a:spcBef>
              <a:spcAft>
                <a:spcPts val="0"/>
              </a:spcAft>
              <a:buNone/>
              <a:defRPr sz="1000">
                <a:latin typeface="Playfair Display"/>
                <a:ea typeface="Playfair Display"/>
                <a:cs typeface="Playfair Display"/>
                <a:sym typeface="Playfair Display"/>
              </a:defRPr>
            </a:lvl7pPr>
            <a:lvl8pPr lvl="7">
              <a:spcBef>
                <a:spcPts val="0"/>
              </a:spcBef>
              <a:spcAft>
                <a:spcPts val="0"/>
              </a:spcAft>
              <a:buNone/>
              <a:defRPr sz="1000">
                <a:latin typeface="Playfair Display"/>
                <a:ea typeface="Playfair Display"/>
                <a:cs typeface="Playfair Display"/>
                <a:sym typeface="Playfair Display"/>
              </a:defRPr>
            </a:lvl8pPr>
            <a:lvl9pPr lvl="8">
              <a:spcBef>
                <a:spcPts val="0"/>
              </a:spcBef>
              <a:spcAft>
                <a:spcPts val="0"/>
              </a:spcAft>
              <a:buNone/>
              <a:defRPr sz="1000">
                <a:latin typeface="Playfair Display"/>
                <a:ea typeface="Playfair Display"/>
                <a:cs typeface="Playfair Display"/>
                <a:sym typeface="Playfair Display"/>
              </a:defRPr>
            </a:lvl9pPr>
          </a:lstStyle>
          <a:p/>
        </p:txBody>
      </p:sp>
      <p:sp>
        <p:nvSpPr>
          <p:cNvPr id="103" name="Google Shape;103;p19"/>
          <p:cNvSpPr/>
          <p:nvPr>
            <p:ph idx="3" type="pic"/>
          </p:nvPr>
        </p:nvSpPr>
        <p:spPr>
          <a:xfrm>
            <a:off x="-50" y="1424175"/>
            <a:ext cx="1838100" cy="3267000"/>
          </a:xfrm>
          <a:prstGeom prst="rect">
            <a:avLst/>
          </a:prstGeom>
          <a:noFill/>
          <a:ln>
            <a:noFill/>
          </a:ln>
        </p:spPr>
      </p:sp>
      <p:sp>
        <p:nvSpPr>
          <p:cNvPr id="104" name="Google Shape;104;p19"/>
          <p:cNvSpPr/>
          <p:nvPr>
            <p:ph idx="4" type="pic"/>
          </p:nvPr>
        </p:nvSpPr>
        <p:spPr>
          <a:xfrm>
            <a:off x="4527160" y="1424175"/>
            <a:ext cx="1838100" cy="3267000"/>
          </a:xfrm>
          <a:prstGeom prst="rect">
            <a:avLst/>
          </a:prstGeom>
          <a:noFill/>
          <a:ln>
            <a:noFill/>
          </a:ln>
        </p:spPr>
      </p:sp>
      <p:sp>
        <p:nvSpPr>
          <p:cNvPr id="105" name="Google Shape;105;p19"/>
          <p:cNvSpPr txBox="1"/>
          <p:nvPr>
            <p:ph idx="5" type="subTitle"/>
          </p:nvPr>
        </p:nvSpPr>
        <p:spPr>
          <a:xfrm>
            <a:off x="6525486" y="1422801"/>
            <a:ext cx="1578300" cy="4434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106" name="Google Shape;106;p19"/>
          <p:cNvSpPr txBox="1"/>
          <p:nvPr>
            <p:ph idx="6" type="subTitle"/>
          </p:nvPr>
        </p:nvSpPr>
        <p:spPr>
          <a:xfrm>
            <a:off x="6525486" y="1849116"/>
            <a:ext cx="1547700" cy="3222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atin typeface="Playfair Display"/>
                <a:ea typeface="Playfair Display"/>
                <a:cs typeface="Playfair Display"/>
                <a:sym typeface="Playfair Display"/>
              </a:defRPr>
            </a:lvl2pPr>
            <a:lvl3pPr lvl="2">
              <a:spcBef>
                <a:spcPts val="0"/>
              </a:spcBef>
              <a:spcAft>
                <a:spcPts val="0"/>
              </a:spcAft>
              <a:buNone/>
              <a:defRPr sz="1000">
                <a:latin typeface="Playfair Display"/>
                <a:ea typeface="Playfair Display"/>
                <a:cs typeface="Playfair Display"/>
                <a:sym typeface="Playfair Display"/>
              </a:defRPr>
            </a:lvl3pPr>
            <a:lvl4pPr lvl="3">
              <a:spcBef>
                <a:spcPts val="0"/>
              </a:spcBef>
              <a:spcAft>
                <a:spcPts val="0"/>
              </a:spcAft>
              <a:buNone/>
              <a:defRPr sz="1000">
                <a:latin typeface="Playfair Display"/>
                <a:ea typeface="Playfair Display"/>
                <a:cs typeface="Playfair Display"/>
                <a:sym typeface="Playfair Display"/>
              </a:defRPr>
            </a:lvl4pPr>
            <a:lvl5pPr lvl="4">
              <a:spcBef>
                <a:spcPts val="0"/>
              </a:spcBef>
              <a:spcAft>
                <a:spcPts val="0"/>
              </a:spcAft>
              <a:buNone/>
              <a:defRPr sz="1000">
                <a:latin typeface="Playfair Display"/>
                <a:ea typeface="Playfair Display"/>
                <a:cs typeface="Playfair Display"/>
                <a:sym typeface="Playfair Display"/>
              </a:defRPr>
            </a:lvl5pPr>
            <a:lvl6pPr lvl="5">
              <a:spcBef>
                <a:spcPts val="0"/>
              </a:spcBef>
              <a:spcAft>
                <a:spcPts val="0"/>
              </a:spcAft>
              <a:buNone/>
              <a:defRPr sz="1000">
                <a:latin typeface="Playfair Display"/>
                <a:ea typeface="Playfair Display"/>
                <a:cs typeface="Playfair Display"/>
                <a:sym typeface="Playfair Display"/>
              </a:defRPr>
            </a:lvl6pPr>
            <a:lvl7pPr lvl="6">
              <a:spcBef>
                <a:spcPts val="0"/>
              </a:spcBef>
              <a:spcAft>
                <a:spcPts val="0"/>
              </a:spcAft>
              <a:buNone/>
              <a:defRPr sz="1000">
                <a:latin typeface="Playfair Display"/>
                <a:ea typeface="Playfair Display"/>
                <a:cs typeface="Playfair Display"/>
                <a:sym typeface="Playfair Display"/>
              </a:defRPr>
            </a:lvl7pPr>
            <a:lvl8pPr lvl="7">
              <a:spcBef>
                <a:spcPts val="0"/>
              </a:spcBef>
              <a:spcAft>
                <a:spcPts val="0"/>
              </a:spcAft>
              <a:buNone/>
              <a:defRPr sz="1000">
                <a:latin typeface="Playfair Display"/>
                <a:ea typeface="Playfair Display"/>
                <a:cs typeface="Playfair Display"/>
                <a:sym typeface="Playfair Display"/>
              </a:defRPr>
            </a:lvl8pPr>
            <a:lvl9pPr lvl="8">
              <a:spcBef>
                <a:spcPts val="0"/>
              </a:spcBef>
              <a:spcAft>
                <a:spcPts val="0"/>
              </a:spcAft>
              <a:buNone/>
              <a:defRPr sz="1000">
                <a:latin typeface="Playfair Display"/>
                <a:ea typeface="Playfair Display"/>
                <a:cs typeface="Playfair Display"/>
                <a:sym typeface="Playfair Display"/>
              </a:defRPr>
            </a:lvl9pPr>
          </a:lstStyle>
          <a:p/>
        </p:txBody>
      </p:sp>
      <p:sp>
        <p:nvSpPr>
          <p:cNvPr id="107" name="Google Shape;107;p19"/>
          <p:cNvSpPr txBox="1"/>
          <p:nvPr>
            <p:ph type="title"/>
          </p:nvPr>
        </p:nvSpPr>
        <p:spPr>
          <a:xfrm>
            <a:off x="276075" y="457200"/>
            <a:ext cx="4248900" cy="7614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08" name="Google Shape;108;p19"/>
          <p:cNvSpPr txBox="1"/>
          <p:nvPr>
            <p:ph idx="7"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09" name="Google Shape;109;p19"/>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10" name="Google Shape;110;p19"/>
          <p:cNvSpPr txBox="1"/>
          <p:nvPr>
            <p:ph idx="8" type="body"/>
          </p:nvPr>
        </p:nvSpPr>
        <p:spPr>
          <a:xfrm>
            <a:off x="1987875" y="3545425"/>
            <a:ext cx="1755000" cy="8214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1pPr>
            <a:lvl2pPr indent="-292100" lvl="1" marL="9144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2pPr>
            <a:lvl3pPr indent="-292100" lvl="2" marL="13716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3pPr>
            <a:lvl4pPr indent="-292100" lvl="3" marL="18288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4pPr>
            <a:lvl5pPr indent="-292100" lvl="4" marL="22860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5pPr>
            <a:lvl6pPr indent="-292100" lvl="5" marL="27432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6pPr>
            <a:lvl7pPr indent="-292100" lvl="6" marL="32004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7pPr>
            <a:lvl8pPr indent="-292100" lvl="7" marL="36576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8pPr>
            <a:lvl9pPr indent="-292100" lvl="8" marL="41148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9pPr>
          </a:lstStyle>
          <a:p/>
        </p:txBody>
      </p:sp>
      <p:sp>
        <p:nvSpPr>
          <p:cNvPr id="111" name="Google Shape;111;p19"/>
          <p:cNvSpPr txBox="1"/>
          <p:nvPr>
            <p:ph idx="9" type="body"/>
          </p:nvPr>
        </p:nvSpPr>
        <p:spPr>
          <a:xfrm>
            <a:off x="6536675" y="3545425"/>
            <a:ext cx="1699800" cy="8214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1pPr>
            <a:lvl2pPr indent="-292100" lvl="1" marL="9144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2pPr>
            <a:lvl3pPr indent="-292100" lvl="2" marL="13716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3pPr>
            <a:lvl4pPr indent="-292100" lvl="3" marL="18288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4pPr>
            <a:lvl5pPr indent="-292100" lvl="4" marL="22860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5pPr>
            <a:lvl6pPr indent="-292100" lvl="5" marL="27432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6pPr>
            <a:lvl7pPr indent="-292100" lvl="6" marL="32004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7pPr>
            <a:lvl8pPr indent="-292100" lvl="7" marL="36576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8pPr>
            <a:lvl9pPr indent="-292100" lvl="8" marL="41148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p:cSld name="BLANK_1_1_1_1_2">
    <p:spTree>
      <p:nvGrpSpPr>
        <p:cNvPr id="112" name="Shape 112"/>
        <p:cNvGrpSpPr/>
        <p:nvPr/>
      </p:nvGrpSpPr>
      <p:grpSpPr>
        <a:xfrm>
          <a:off x="0" y="0"/>
          <a:ext cx="0" cy="0"/>
          <a:chOff x="0" y="0"/>
          <a:chExt cx="0" cy="0"/>
        </a:xfrm>
      </p:grpSpPr>
      <p:sp>
        <p:nvSpPr>
          <p:cNvPr id="113" name="Google Shape;113;p20"/>
          <p:cNvSpPr/>
          <p:nvPr>
            <p:ph idx="2" type="pic"/>
          </p:nvPr>
        </p:nvSpPr>
        <p:spPr>
          <a:xfrm>
            <a:off x="4138225" y="517875"/>
            <a:ext cx="1152300" cy="1203600"/>
          </a:xfrm>
          <a:prstGeom prst="rect">
            <a:avLst/>
          </a:prstGeom>
          <a:noFill/>
          <a:ln>
            <a:noFill/>
          </a:ln>
        </p:spPr>
      </p:sp>
      <p:sp>
        <p:nvSpPr>
          <p:cNvPr id="114" name="Google Shape;114;p20"/>
          <p:cNvSpPr/>
          <p:nvPr>
            <p:ph idx="3" type="pic"/>
          </p:nvPr>
        </p:nvSpPr>
        <p:spPr>
          <a:xfrm>
            <a:off x="4138225" y="1957188"/>
            <a:ext cx="1152300" cy="1203600"/>
          </a:xfrm>
          <a:prstGeom prst="rect">
            <a:avLst/>
          </a:prstGeom>
          <a:noFill/>
          <a:ln>
            <a:noFill/>
          </a:ln>
        </p:spPr>
      </p:sp>
      <p:sp>
        <p:nvSpPr>
          <p:cNvPr id="115" name="Google Shape;115;p20"/>
          <p:cNvSpPr/>
          <p:nvPr>
            <p:ph idx="4" type="pic"/>
          </p:nvPr>
        </p:nvSpPr>
        <p:spPr>
          <a:xfrm>
            <a:off x="4138213" y="3403813"/>
            <a:ext cx="1152300" cy="1203600"/>
          </a:xfrm>
          <a:prstGeom prst="rect">
            <a:avLst/>
          </a:prstGeom>
          <a:noFill/>
          <a:ln>
            <a:noFill/>
          </a:ln>
        </p:spPr>
      </p:sp>
      <p:sp>
        <p:nvSpPr>
          <p:cNvPr id="116" name="Google Shape;116;p20"/>
          <p:cNvSpPr/>
          <p:nvPr>
            <p:ph idx="5" type="pic"/>
          </p:nvPr>
        </p:nvSpPr>
        <p:spPr>
          <a:xfrm>
            <a:off x="6573252" y="517875"/>
            <a:ext cx="1152300" cy="1203600"/>
          </a:xfrm>
          <a:prstGeom prst="rect">
            <a:avLst/>
          </a:prstGeom>
          <a:noFill/>
          <a:ln>
            <a:noFill/>
          </a:ln>
        </p:spPr>
      </p:sp>
      <p:sp>
        <p:nvSpPr>
          <p:cNvPr id="117" name="Google Shape;117;p20"/>
          <p:cNvSpPr/>
          <p:nvPr>
            <p:ph idx="6" type="pic"/>
          </p:nvPr>
        </p:nvSpPr>
        <p:spPr>
          <a:xfrm>
            <a:off x="6573252" y="1957188"/>
            <a:ext cx="1152300" cy="1203600"/>
          </a:xfrm>
          <a:prstGeom prst="rect">
            <a:avLst/>
          </a:prstGeom>
          <a:noFill/>
          <a:ln>
            <a:noFill/>
          </a:ln>
        </p:spPr>
      </p:sp>
      <p:sp>
        <p:nvSpPr>
          <p:cNvPr id="118" name="Google Shape;118;p20"/>
          <p:cNvSpPr/>
          <p:nvPr>
            <p:ph idx="7" type="pic"/>
          </p:nvPr>
        </p:nvSpPr>
        <p:spPr>
          <a:xfrm>
            <a:off x="6573252" y="3403813"/>
            <a:ext cx="1152300" cy="1203600"/>
          </a:xfrm>
          <a:prstGeom prst="rect">
            <a:avLst/>
          </a:prstGeom>
          <a:noFill/>
          <a:ln>
            <a:noFill/>
          </a:ln>
        </p:spPr>
      </p:sp>
      <p:sp>
        <p:nvSpPr>
          <p:cNvPr id="119" name="Google Shape;119;p20"/>
          <p:cNvSpPr txBox="1"/>
          <p:nvPr>
            <p:ph idx="1" type="subTitle"/>
          </p:nvPr>
        </p:nvSpPr>
        <p:spPr>
          <a:xfrm>
            <a:off x="5406561" y="3413650"/>
            <a:ext cx="1019100" cy="4311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120" name="Google Shape;120;p20"/>
          <p:cNvSpPr txBox="1"/>
          <p:nvPr>
            <p:ph idx="8" type="subTitle"/>
          </p:nvPr>
        </p:nvSpPr>
        <p:spPr>
          <a:xfrm>
            <a:off x="5406561" y="1951475"/>
            <a:ext cx="1019100" cy="4311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121" name="Google Shape;121;p20"/>
          <p:cNvSpPr txBox="1"/>
          <p:nvPr>
            <p:ph idx="9" type="subTitle"/>
          </p:nvPr>
        </p:nvSpPr>
        <p:spPr>
          <a:xfrm>
            <a:off x="5406561" y="518225"/>
            <a:ext cx="1019100" cy="4311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122" name="Google Shape;122;p20"/>
          <p:cNvSpPr txBox="1"/>
          <p:nvPr>
            <p:ph idx="13" type="subTitle"/>
          </p:nvPr>
        </p:nvSpPr>
        <p:spPr>
          <a:xfrm>
            <a:off x="7840736" y="3413650"/>
            <a:ext cx="1019100" cy="4311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123" name="Google Shape;123;p20"/>
          <p:cNvSpPr txBox="1"/>
          <p:nvPr>
            <p:ph idx="14" type="subTitle"/>
          </p:nvPr>
        </p:nvSpPr>
        <p:spPr>
          <a:xfrm>
            <a:off x="7840736" y="1951475"/>
            <a:ext cx="1019100" cy="4311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124" name="Google Shape;124;p20"/>
          <p:cNvSpPr txBox="1"/>
          <p:nvPr>
            <p:ph idx="15" type="subTitle"/>
          </p:nvPr>
        </p:nvSpPr>
        <p:spPr>
          <a:xfrm>
            <a:off x="7840736" y="518225"/>
            <a:ext cx="1019100" cy="4311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125" name="Google Shape;125;p20"/>
          <p:cNvSpPr txBox="1"/>
          <p:nvPr>
            <p:ph idx="16" type="subTitle"/>
          </p:nvPr>
        </p:nvSpPr>
        <p:spPr>
          <a:xfrm>
            <a:off x="5406550" y="1480150"/>
            <a:ext cx="1019100" cy="2418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126" name="Google Shape;126;p20"/>
          <p:cNvSpPr txBox="1"/>
          <p:nvPr>
            <p:ph idx="17" type="subTitle"/>
          </p:nvPr>
        </p:nvSpPr>
        <p:spPr>
          <a:xfrm>
            <a:off x="7840725" y="1480150"/>
            <a:ext cx="1019100" cy="2418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127" name="Google Shape;127;p20"/>
          <p:cNvSpPr txBox="1"/>
          <p:nvPr>
            <p:ph idx="18" type="subTitle"/>
          </p:nvPr>
        </p:nvSpPr>
        <p:spPr>
          <a:xfrm>
            <a:off x="5406550" y="2923778"/>
            <a:ext cx="1019100" cy="2418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128" name="Google Shape;128;p20"/>
          <p:cNvSpPr txBox="1"/>
          <p:nvPr>
            <p:ph idx="19" type="subTitle"/>
          </p:nvPr>
        </p:nvSpPr>
        <p:spPr>
          <a:xfrm>
            <a:off x="7840725" y="2923778"/>
            <a:ext cx="1019100" cy="2418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129" name="Google Shape;129;p20"/>
          <p:cNvSpPr txBox="1"/>
          <p:nvPr>
            <p:ph idx="20" type="subTitle"/>
          </p:nvPr>
        </p:nvSpPr>
        <p:spPr>
          <a:xfrm>
            <a:off x="5406550" y="4367403"/>
            <a:ext cx="1019100" cy="2418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130" name="Google Shape;130;p20"/>
          <p:cNvSpPr txBox="1"/>
          <p:nvPr>
            <p:ph idx="21" type="subTitle"/>
          </p:nvPr>
        </p:nvSpPr>
        <p:spPr>
          <a:xfrm>
            <a:off x="7840725" y="4367403"/>
            <a:ext cx="1019100" cy="2418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131" name="Google Shape;131;p20"/>
          <p:cNvSpPr txBox="1"/>
          <p:nvPr>
            <p:ph type="title"/>
          </p:nvPr>
        </p:nvSpPr>
        <p:spPr>
          <a:xfrm>
            <a:off x="276075" y="457200"/>
            <a:ext cx="38001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32" name="Google Shape;132;p20"/>
          <p:cNvSpPr txBox="1"/>
          <p:nvPr>
            <p:ph idx="22"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33" name="Google Shape;133;p20"/>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main point">
  <p:cSld name="BLANK_1_1_1_1_1_1_2">
    <p:spTree>
      <p:nvGrpSpPr>
        <p:cNvPr id="134" name="Shape 134"/>
        <p:cNvGrpSpPr/>
        <p:nvPr/>
      </p:nvGrpSpPr>
      <p:grpSpPr>
        <a:xfrm>
          <a:off x="0" y="0"/>
          <a:ext cx="0" cy="0"/>
          <a:chOff x="0" y="0"/>
          <a:chExt cx="0" cy="0"/>
        </a:xfrm>
      </p:grpSpPr>
      <p:sp>
        <p:nvSpPr>
          <p:cNvPr id="135" name="Google Shape;135;p21"/>
          <p:cNvSpPr txBox="1"/>
          <p:nvPr>
            <p:ph type="title"/>
          </p:nvPr>
        </p:nvSpPr>
        <p:spPr>
          <a:xfrm>
            <a:off x="276075" y="457200"/>
            <a:ext cx="85944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40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36" name="Google Shape;136;p21"/>
          <p:cNvSpPr txBox="1"/>
          <p:nvPr>
            <p:ph idx="1"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37" name="Google Shape;137;p21"/>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38" name="Google Shape;138;p21"/>
          <p:cNvSpPr txBox="1"/>
          <p:nvPr>
            <p:ph idx="2" type="body"/>
          </p:nvPr>
        </p:nvSpPr>
        <p:spPr>
          <a:xfrm>
            <a:off x="276075" y="1763425"/>
            <a:ext cx="4342800" cy="7113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ement with picture">
  <p:cSld name="BLANK_1_1_1_1_1_1_1_2">
    <p:spTree>
      <p:nvGrpSpPr>
        <p:cNvPr id="139" name="Shape 139"/>
        <p:cNvGrpSpPr/>
        <p:nvPr/>
      </p:nvGrpSpPr>
      <p:grpSpPr>
        <a:xfrm>
          <a:off x="0" y="0"/>
          <a:ext cx="0" cy="0"/>
          <a:chOff x="0" y="0"/>
          <a:chExt cx="0" cy="0"/>
        </a:xfrm>
      </p:grpSpPr>
      <p:sp>
        <p:nvSpPr>
          <p:cNvPr id="140" name="Google Shape;140;p22"/>
          <p:cNvSpPr txBox="1"/>
          <p:nvPr>
            <p:ph type="title"/>
          </p:nvPr>
        </p:nvSpPr>
        <p:spPr>
          <a:xfrm>
            <a:off x="1182150" y="1765350"/>
            <a:ext cx="6779700" cy="17652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None/>
              <a:defRPr/>
            </a:lvl1pPr>
            <a:lvl2pPr lvl="1" algn="ctr">
              <a:lnSpc>
                <a:spcPct val="90000"/>
              </a:lnSpc>
              <a:spcBef>
                <a:spcPts val="0"/>
              </a:spcBef>
              <a:spcAft>
                <a:spcPts val="0"/>
              </a:spcAft>
              <a:buNone/>
              <a:defRPr/>
            </a:lvl2pPr>
            <a:lvl3pPr lvl="2" algn="ctr">
              <a:lnSpc>
                <a:spcPct val="90000"/>
              </a:lnSpc>
              <a:spcBef>
                <a:spcPts val="0"/>
              </a:spcBef>
              <a:spcAft>
                <a:spcPts val="0"/>
              </a:spcAft>
              <a:buNone/>
              <a:defRPr/>
            </a:lvl3pPr>
            <a:lvl4pPr lvl="3" algn="ctr">
              <a:lnSpc>
                <a:spcPct val="90000"/>
              </a:lnSpc>
              <a:spcBef>
                <a:spcPts val="0"/>
              </a:spcBef>
              <a:spcAft>
                <a:spcPts val="0"/>
              </a:spcAft>
              <a:buNone/>
              <a:defRPr/>
            </a:lvl4pPr>
            <a:lvl5pPr lvl="4" algn="ctr">
              <a:lnSpc>
                <a:spcPct val="90000"/>
              </a:lnSpc>
              <a:spcBef>
                <a:spcPts val="0"/>
              </a:spcBef>
              <a:spcAft>
                <a:spcPts val="0"/>
              </a:spcAft>
              <a:buNone/>
              <a:defRPr/>
            </a:lvl5pPr>
            <a:lvl6pPr lvl="5" algn="ctr">
              <a:lnSpc>
                <a:spcPct val="90000"/>
              </a:lnSpc>
              <a:spcBef>
                <a:spcPts val="0"/>
              </a:spcBef>
              <a:spcAft>
                <a:spcPts val="0"/>
              </a:spcAft>
              <a:buNone/>
              <a:defRPr/>
            </a:lvl6pPr>
            <a:lvl7pPr lvl="6" algn="ctr">
              <a:lnSpc>
                <a:spcPct val="90000"/>
              </a:lnSpc>
              <a:spcBef>
                <a:spcPts val="0"/>
              </a:spcBef>
              <a:spcAft>
                <a:spcPts val="0"/>
              </a:spcAft>
              <a:buNone/>
              <a:defRPr/>
            </a:lvl7pPr>
            <a:lvl8pPr lvl="7" algn="ctr">
              <a:lnSpc>
                <a:spcPct val="90000"/>
              </a:lnSpc>
              <a:spcBef>
                <a:spcPts val="0"/>
              </a:spcBef>
              <a:spcAft>
                <a:spcPts val="0"/>
              </a:spcAft>
              <a:buNone/>
              <a:defRPr/>
            </a:lvl8pPr>
            <a:lvl9pPr lvl="8" algn="ctr">
              <a:lnSpc>
                <a:spcPct val="90000"/>
              </a:lnSpc>
              <a:spcBef>
                <a:spcPts val="0"/>
              </a:spcBef>
              <a:spcAft>
                <a:spcPts val="0"/>
              </a:spcAft>
              <a:buNone/>
              <a:defRPr/>
            </a:lvl9pPr>
          </a:lstStyle>
          <a:p/>
        </p:txBody>
      </p:sp>
      <p:sp>
        <p:nvSpPr>
          <p:cNvPr id="141" name="Google Shape;141;p22"/>
          <p:cNvSpPr txBox="1"/>
          <p:nvPr>
            <p:ph idx="2" type="title"/>
          </p:nvPr>
        </p:nvSpPr>
        <p:spPr>
          <a:xfrm>
            <a:off x="1182150" y="4058050"/>
            <a:ext cx="6779700" cy="3972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None/>
              <a:defRPr sz="1200">
                <a:solidFill>
                  <a:schemeClr val="lt1"/>
                </a:solidFill>
                <a:latin typeface="Lato"/>
                <a:ea typeface="Lato"/>
                <a:cs typeface="Lato"/>
                <a:sym typeface="Lato"/>
              </a:defRPr>
            </a:lvl1pPr>
            <a:lvl2pPr lvl="1" algn="ctr">
              <a:lnSpc>
                <a:spcPct val="115000"/>
              </a:lnSpc>
              <a:spcBef>
                <a:spcPts val="0"/>
              </a:spcBef>
              <a:spcAft>
                <a:spcPts val="0"/>
              </a:spcAft>
              <a:buNone/>
              <a:defRPr sz="1200">
                <a:solidFill>
                  <a:schemeClr val="lt1"/>
                </a:solidFill>
                <a:latin typeface="Lato"/>
                <a:ea typeface="Lato"/>
                <a:cs typeface="Lato"/>
                <a:sym typeface="Lato"/>
              </a:defRPr>
            </a:lvl2pPr>
            <a:lvl3pPr lvl="2" algn="ctr">
              <a:lnSpc>
                <a:spcPct val="115000"/>
              </a:lnSpc>
              <a:spcBef>
                <a:spcPts val="0"/>
              </a:spcBef>
              <a:spcAft>
                <a:spcPts val="0"/>
              </a:spcAft>
              <a:buNone/>
              <a:defRPr sz="1200">
                <a:solidFill>
                  <a:schemeClr val="lt1"/>
                </a:solidFill>
                <a:latin typeface="Lato"/>
                <a:ea typeface="Lato"/>
                <a:cs typeface="Lato"/>
                <a:sym typeface="Lato"/>
              </a:defRPr>
            </a:lvl3pPr>
            <a:lvl4pPr lvl="3" algn="ctr">
              <a:lnSpc>
                <a:spcPct val="115000"/>
              </a:lnSpc>
              <a:spcBef>
                <a:spcPts val="0"/>
              </a:spcBef>
              <a:spcAft>
                <a:spcPts val="0"/>
              </a:spcAft>
              <a:buNone/>
              <a:defRPr sz="1200">
                <a:solidFill>
                  <a:schemeClr val="lt1"/>
                </a:solidFill>
                <a:latin typeface="Lato"/>
                <a:ea typeface="Lato"/>
                <a:cs typeface="Lato"/>
                <a:sym typeface="Lato"/>
              </a:defRPr>
            </a:lvl4pPr>
            <a:lvl5pPr lvl="4" algn="ctr">
              <a:lnSpc>
                <a:spcPct val="115000"/>
              </a:lnSpc>
              <a:spcBef>
                <a:spcPts val="0"/>
              </a:spcBef>
              <a:spcAft>
                <a:spcPts val="0"/>
              </a:spcAft>
              <a:buNone/>
              <a:defRPr sz="1200">
                <a:solidFill>
                  <a:schemeClr val="lt1"/>
                </a:solidFill>
                <a:latin typeface="Lato"/>
                <a:ea typeface="Lato"/>
                <a:cs typeface="Lato"/>
                <a:sym typeface="Lato"/>
              </a:defRPr>
            </a:lvl5pPr>
            <a:lvl6pPr lvl="5" algn="ctr">
              <a:lnSpc>
                <a:spcPct val="115000"/>
              </a:lnSpc>
              <a:spcBef>
                <a:spcPts val="0"/>
              </a:spcBef>
              <a:spcAft>
                <a:spcPts val="0"/>
              </a:spcAft>
              <a:buNone/>
              <a:defRPr sz="1200">
                <a:solidFill>
                  <a:schemeClr val="lt1"/>
                </a:solidFill>
                <a:latin typeface="Lato"/>
                <a:ea typeface="Lato"/>
                <a:cs typeface="Lato"/>
                <a:sym typeface="Lato"/>
              </a:defRPr>
            </a:lvl6pPr>
            <a:lvl7pPr lvl="6" algn="ctr">
              <a:lnSpc>
                <a:spcPct val="115000"/>
              </a:lnSpc>
              <a:spcBef>
                <a:spcPts val="0"/>
              </a:spcBef>
              <a:spcAft>
                <a:spcPts val="0"/>
              </a:spcAft>
              <a:buNone/>
              <a:defRPr sz="1200">
                <a:solidFill>
                  <a:schemeClr val="lt1"/>
                </a:solidFill>
                <a:latin typeface="Lato"/>
                <a:ea typeface="Lato"/>
                <a:cs typeface="Lato"/>
                <a:sym typeface="Lato"/>
              </a:defRPr>
            </a:lvl7pPr>
            <a:lvl8pPr lvl="7" algn="ctr">
              <a:lnSpc>
                <a:spcPct val="115000"/>
              </a:lnSpc>
              <a:spcBef>
                <a:spcPts val="0"/>
              </a:spcBef>
              <a:spcAft>
                <a:spcPts val="0"/>
              </a:spcAft>
              <a:buNone/>
              <a:defRPr sz="1200">
                <a:solidFill>
                  <a:schemeClr val="lt1"/>
                </a:solidFill>
                <a:latin typeface="Lato"/>
                <a:ea typeface="Lato"/>
                <a:cs typeface="Lato"/>
                <a:sym typeface="Lato"/>
              </a:defRPr>
            </a:lvl8pPr>
            <a:lvl9pPr lvl="8" algn="ctr">
              <a:lnSpc>
                <a:spcPct val="115000"/>
              </a:lnSpc>
              <a:spcBef>
                <a:spcPts val="0"/>
              </a:spcBef>
              <a:spcAft>
                <a:spcPts val="0"/>
              </a:spcAft>
              <a:buNone/>
              <a:defRPr sz="1200">
                <a:solidFill>
                  <a:schemeClr val="lt1"/>
                </a:solidFill>
                <a:latin typeface="Lato"/>
                <a:ea typeface="Lato"/>
                <a:cs typeface="Lato"/>
                <a:sym typeface="Lato"/>
              </a:defRPr>
            </a:lvl9pPr>
          </a:lstStyle>
          <a:p/>
        </p:txBody>
      </p:sp>
      <p:sp>
        <p:nvSpPr>
          <p:cNvPr id="142" name="Google Shape;142;p22"/>
          <p:cNvSpPr txBox="1"/>
          <p:nvPr>
            <p:ph idx="1"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43" name="Google Shape;143;p22"/>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44" name="Google Shape;144;p22"/>
          <p:cNvSpPr/>
          <p:nvPr>
            <p:ph idx="3" type="pic"/>
          </p:nvPr>
        </p:nvSpPr>
        <p:spPr>
          <a:xfrm>
            <a:off x="0" y="0"/>
            <a:ext cx="9144000" cy="10791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bg>
      <p:bgPr>
        <a:solidFill>
          <a:schemeClr val="dk2"/>
        </a:solidFill>
      </p:bgPr>
    </p:bg>
    <p:spTree>
      <p:nvGrpSpPr>
        <p:cNvPr id="145" name="Shape 145"/>
        <p:cNvGrpSpPr/>
        <p:nvPr/>
      </p:nvGrpSpPr>
      <p:grpSpPr>
        <a:xfrm>
          <a:off x="0" y="0"/>
          <a:ext cx="0" cy="0"/>
          <a:chOff x="0" y="0"/>
          <a:chExt cx="0" cy="0"/>
        </a:xfrm>
      </p:grpSpPr>
      <p:sp>
        <p:nvSpPr>
          <p:cNvPr id="146" name="Google Shape;146;p23"/>
          <p:cNvSpPr txBox="1"/>
          <p:nvPr>
            <p:ph type="title"/>
          </p:nvPr>
        </p:nvSpPr>
        <p:spPr>
          <a:xfrm>
            <a:off x="270983" y="1985025"/>
            <a:ext cx="3342900" cy="2733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147" name="Google Shape;147;p23"/>
          <p:cNvSpPr txBox="1"/>
          <p:nvPr>
            <p:ph idx="2" type="title"/>
          </p:nvPr>
        </p:nvSpPr>
        <p:spPr>
          <a:xfrm>
            <a:off x="270983" y="2922825"/>
            <a:ext cx="3342900" cy="2733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p:txBody>
      </p:sp>
      <p:sp>
        <p:nvSpPr>
          <p:cNvPr id="148" name="Google Shape;148;p23"/>
          <p:cNvSpPr txBox="1"/>
          <p:nvPr>
            <p:ph idx="3" type="title"/>
          </p:nvPr>
        </p:nvSpPr>
        <p:spPr>
          <a:xfrm>
            <a:off x="270983" y="3860625"/>
            <a:ext cx="3342900" cy="2733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p:txBody>
      </p:sp>
      <p:sp>
        <p:nvSpPr>
          <p:cNvPr id="149" name="Google Shape;149;p23"/>
          <p:cNvSpPr txBox="1"/>
          <p:nvPr>
            <p:ph idx="4" type="title"/>
          </p:nvPr>
        </p:nvSpPr>
        <p:spPr>
          <a:xfrm>
            <a:off x="4858317" y="1985025"/>
            <a:ext cx="3342900" cy="2733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p:txBody>
      </p:sp>
      <p:sp>
        <p:nvSpPr>
          <p:cNvPr id="150" name="Google Shape;150;p23"/>
          <p:cNvSpPr txBox="1"/>
          <p:nvPr>
            <p:ph idx="5" type="title"/>
          </p:nvPr>
        </p:nvSpPr>
        <p:spPr>
          <a:xfrm>
            <a:off x="4858317" y="2922825"/>
            <a:ext cx="3342900" cy="2733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p:txBody>
      </p:sp>
      <p:sp>
        <p:nvSpPr>
          <p:cNvPr id="151" name="Google Shape;151;p23"/>
          <p:cNvSpPr txBox="1"/>
          <p:nvPr>
            <p:ph idx="6" type="title"/>
          </p:nvPr>
        </p:nvSpPr>
        <p:spPr>
          <a:xfrm>
            <a:off x="4858317" y="3860625"/>
            <a:ext cx="3342900" cy="2733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p:txBody>
      </p:sp>
      <p:sp>
        <p:nvSpPr>
          <p:cNvPr id="152" name="Google Shape;152;p23"/>
          <p:cNvSpPr txBox="1"/>
          <p:nvPr>
            <p:ph idx="7" type="title"/>
          </p:nvPr>
        </p:nvSpPr>
        <p:spPr>
          <a:xfrm>
            <a:off x="276075" y="457200"/>
            <a:ext cx="85944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53" name="Google Shape;153;p23"/>
          <p:cNvSpPr txBox="1"/>
          <p:nvPr>
            <p:ph idx="1"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54" name="Google Shape;154;p23"/>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55" name="Google Shape;155;p23"/>
          <p:cNvSpPr txBox="1"/>
          <p:nvPr>
            <p:ph idx="8" type="subTitle"/>
          </p:nvPr>
        </p:nvSpPr>
        <p:spPr>
          <a:xfrm>
            <a:off x="271825" y="1797400"/>
            <a:ext cx="1809900" cy="1362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
        <p:nvSpPr>
          <p:cNvPr id="156" name="Google Shape;156;p23"/>
          <p:cNvSpPr txBox="1"/>
          <p:nvPr>
            <p:ph idx="9" type="subTitle"/>
          </p:nvPr>
        </p:nvSpPr>
        <p:spPr>
          <a:xfrm>
            <a:off x="4858700" y="1797400"/>
            <a:ext cx="1809900" cy="1362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
        <p:nvSpPr>
          <p:cNvPr id="157" name="Google Shape;157;p23"/>
          <p:cNvSpPr txBox="1"/>
          <p:nvPr>
            <p:ph idx="13" type="subTitle"/>
          </p:nvPr>
        </p:nvSpPr>
        <p:spPr>
          <a:xfrm>
            <a:off x="271825" y="2735200"/>
            <a:ext cx="1809900" cy="1362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
        <p:nvSpPr>
          <p:cNvPr id="158" name="Google Shape;158;p23"/>
          <p:cNvSpPr txBox="1"/>
          <p:nvPr>
            <p:ph idx="14" type="subTitle"/>
          </p:nvPr>
        </p:nvSpPr>
        <p:spPr>
          <a:xfrm>
            <a:off x="271825" y="3673000"/>
            <a:ext cx="1809900" cy="1362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
        <p:nvSpPr>
          <p:cNvPr id="159" name="Google Shape;159;p23"/>
          <p:cNvSpPr txBox="1"/>
          <p:nvPr>
            <p:ph idx="15" type="subTitle"/>
          </p:nvPr>
        </p:nvSpPr>
        <p:spPr>
          <a:xfrm>
            <a:off x="4858700" y="2735200"/>
            <a:ext cx="1809900" cy="1362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
        <p:nvSpPr>
          <p:cNvPr id="160" name="Google Shape;160;p23"/>
          <p:cNvSpPr txBox="1"/>
          <p:nvPr>
            <p:ph idx="16" type="subTitle"/>
          </p:nvPr>
        </p:nvSpPr>
        <p:spPr>
          <a:xfrm>
            <a:off x="4858700" y="3673000"/>
            <a:ext cx="1809900" cy="1362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image with right text">
  <p:cSld name="BLANK_1_1_1_1_1_1_1_1_1_1_1_1_1_1_1_1">
    <p:spTree>
      <p:nvGrpSpPr>
        <p:cNvPr id="161" name="Shape 161"/>
        <p:cNvGrpSpPr/>
        <p:nvPr/>
      </p:nvGrpSpPr>
      <p:grpSpPr>
        <a:xfrm>
          <a:off x="0" y="0"/>
          <a:ext cx="0" cy="0"/>
          <a:chOff x="0" y="0"/>
          <a:chExt cx="0" cy="0"/>
        </a:xfrm>
      </p:grpSpPr>
      <p:sp>
        <p:nvSpPr>
          <p:cNvPr id="162" name="Google Shape;162;p24"/>
          <p:cNvSpPr/>
          <p:nvPr>
            <p:ph idx="2" type="pic"/>
          </p:nvPr>
        </p:nvSpPr>
        <p:spPr>
          <a:xfrm>
            <a:off x="0" y="0"/>
            <a:ext cx="4348800" cy="5143500"/>
          </a:xfrm>
          <a:prstGeom prst="rect">
            <a:avLst/>
          </a:prstGeom>
          <a:noFill/>
          <a:ln>
            <a:noFill/>
          </a:ln>
        </p:spPr>
      </p:sp>
      <p:sp>
        <p:nvSpPr>
          <p:cNvPr id="163" name="Google Shape;163;p24"/>
          <p:cNvSpPr txBox="1"/>
          <p:nvPr>
            <p:ph idx="1"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64" name="Google Shape;164;p24"/>
          <p:cNvSpPr txBox="1"/>
          <p:nvPr>
            <p:ph type="title"/>
          </p:nvPr>
        </p:nvSpPr>
        <p:spPr>
          <a:xfrm>
            <a:off x="4618950" y="457200"/>
            <a:ext cx="4251600" cy="7515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65" name="Google Shape;165;p24"/>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66" name="Google Shape;166;p24"/>
          <p:cNvSpPr txBox="1"/>
          <p:nvPr>
            <p:ph idx="3" type="subTitle"/>
          </p:nvPr>
        </p:nvSpPr>
        <p:spPr>
          <a:xfrm>
            <a:off x="4618950" y="2823908"/>
            <a:ext cx="4251600" cy="415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67" name="Google Shape;167;p24"/>
          <p:cNvSpPr txBox="1"/>
          <p:nvPr>
            <p:ph idx="4" type="body"/>
          </p:nvPr>
        </p:nvSpPr>
        <p:spPr>
          <a:xfrm>
            <a:off x="4618950" y="3457500"/>
            <a:ext cx="4251600" cy="9060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lt1"/>
              </a:buClr>
              <a:buSzPts val="1200"/>
              <a:buFont typeface="Lato"/>
              <a:buChar char="●"/>
              <a:defRPr/>
            </a:lvl1pPr>
            <a:lvl2pPr indent="-304800" lvl="1" marL="914400">
              <a:spcBef>
                <a:spcPts val="0"/>
              </a:spcBef>
              <a:spcAft>
                <a:spcPts val="0"/>
              </a:spcAft>
              <a:buClr>
                <a:schemeClr val="lt1"/>
              </a:buClr>
              <a:buSzPts val="1200"/>
              <a:buFont typeface="Lato"/>
              <a:buChar char="○"/>
              <a:defRPr/>
            </a:lvl2pPr>
            <a:lvl3pPr indent="-304800" lvl="2" marL="1371600">
              <a:spcBef>
                <a:spcPts val="0"/>
              </a:spcBef>
              <a:spcAft>
                <a:spcPts val="0"/>
              </a:spcAft>
              <a:buClr>
                <a:schemeClr val="lt1"/>
              </a:buClr>
              <a:buSzPts val="1200"/>
              <a:buFont typeface="Lato"/>
              <a:buChar char="■"/>
              <a:defRPr/>
            </a:lvl3pPr>
            <a:lvl4pPr indent="-304800" lvl="3" marL="1828800">
              <a:spcBef>
                <a:spcPts val="0"/>
              </a:spcBef>
              <a:spcAft>
                <a:spcPts val="0"/>
              </a:spcAft>
              <a:buClr>
                <a:schemeClr val="lt1"/>
              </a:buClr>
              <a:buSzPts val="1200"/>
              <a:buFont typeface="Lato"/>
              <a:buChar char="●"/>
              <a:defRPr/>
            </a:lvl4pPr>
            <a:lvl5pPr indent="-304800" lvl="4" marL="2286000">
              <a:spcBef>
                <a:spcPts val="0"/>
              </a:spcBef>
              <a:spcAft>
                <a:spcPts val="0"/>
              </a:spcAft>
              <a:buClr>
                <a:schemeClr val="lt1"/>
              </a:buClr>
              <a:buSzPts val="1200"/>
              <a:buFont typeface="Lato"/>
              <a:buChar char="○"/>
              <a:defRPr/>
            </a:lvl5pPr>
            <a:lvl6pPr indent="-304800" lvl="5" marL="2743200">
              <a:spcBef>
                <a:spcPts val="0"/>
              </a:spcBef>
              <a:spcAft>
                <a:spcPts val="0"/>
              </a:spcAft>
              <a:buClr>
                <a:schemeClr val="lt1"/>
              </a:buClr>
              <a:buSzPts val="1200"/>
              <a:buFont typeface="Lato"/>
              <a:buChar char="■"/>
              <a:defRPr/>
            </a:lvl6pPr>
            <a:lvl7pPr indent="-304800" lvl="6" marL="3200400">
              <a:spcBef>
                <a:spcPts val="0"/>
              </a:spcBef>
              <a:spcAft>
                <a:spcPts val="0"/>
              </a:spcAft>
              <a:buClr>
                <a:schemeClr val="lt1"/>
              </a:buClr>
              <a:buSzPts val="1200"/>
              <a:buFont typeface="Lato"/>
              <a:buChar char="●"/>
              <a:defRPr/>
            </a:lvl7pPr>
            <a:lvl8pPr indent="-304800" lvl="7" marL="3657600">
              <a:spcBef>
                <a:spcPts val="0"/>
              </a:spcBef>
              <a:spcAft>
                <a:spcPts val="0"/>
              </a:spcAft>
              <a:buClr>
                <a:schemeClr val="lt1"/>
              </a:buClr>
              <a:buSzPts val="1200"/>
              <a:buFont typeface="Lato"/>
              <a:buChar char="○"/>
              <a:defRPr/>
            </a:lvl8pPr>
            <a:lvl9pPr indent="-304800" lvl="8" marL="4114800">
              <a:spcBef>
                <a:spcPts val="0"/>
              </a:spcBef>
              <a:spcAft>
                <a:spcPts val="0"/>
              </a:spcAft>
              <a:buClr>
                <a:schemeClr val="lt1"/>
              </a:buClr>
              <a:buSzPts val="1200"/>
              <a:buFont typeface="Lato"/>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right image">
  <p:cSld name="BLANK_1_1_1_1_1_1_1_1_1_1_1_1_1_1_1_1_2">
    <p:spTree>
      <p:nvGrpSpPr>
        <p:cNvPr id="168" name="Shape 168"/>
        <p:cNvGrpSpPr/>
        <p:nvPr/>
      </p:nvGrpSpPr>
      <p:grpSpPr>
        <a:xfrm>
          <a:off x="0" y="0"/>
          <a:ext cx="0" cy="0"/>
          <a:chOff x="0" y="0"/>
          <a:chExt cx="0" cy="0"/>
        </a:xfrm>
      </p:grpSpPr>
      <p:sp>
        <p:nvSpPr>
          <p:cNvPr id="169" name="Google Shape;169;p25"/>
          <p:cNvSpPr/>
          <p:nvPr>
            <p:ph idx="2" type="pic"/>
          </p:nvPr>
        </p:nvSpPr>
        <p:spPr>
          <a:xfrm>
            <a:off x="6877724" y="0"/>
            <a:ext cx="2266200" cy="3405000"/>
          </a:xfrm>
          <a:prstGeom prst="rect">
            <a:avLst/>
          </a:prstGeom>
          <a:noFill/>
          <a:ln>
            <a:noFill/>
          </a:ln>
        </p:spPr>
      </p:sp>
      <p:sp>
        <p:nvSpPr>
          <p:cNvPr id="170" name="Google Shape;170;p25"/>
          <p:cNvSpPr txBox="1"/>
          <p:nvPr>
            <p:ph type="title"/>
          </p:nvPr>
        </p:nvSpPr>
        <p:spPr>
          <a:xfrm>
            <a:off x="276075" y="457200"/>
            <a:ext cx="85944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71" name="Google Shape;171;p25"/>
          <p:cNvSpPr txBox="1"/>
          <p:nvPr>
            <p:ph idx="1"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72" name="Google Shape;172;p25"/>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
    <p:spTree>
      <p:nvGrpSpPr>
        <p:cNvPr id="173" name="Shape 173"/>
        <p:cNvGrpSpPr/>
        <p:nvPr/>
      </p:nvGrpSpPr>
      <p:grpSpPr>
        <a:xfrm>
          <a:off x="0" y="0"/>
          <a:ext cx="0" cy="0"/>
          <a:chOff x="0" y="0"/>
          <a:chExt cx="0" cy="0"/>
        </a:xfrm>
      </p:grpSpPr>
      <p:sp>
        <p:nvSpPr>
          <p:cNvPr id="174" name="Google Shape;174;p26"/>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a:buNone/>
              <a:defRPr>
                <a:latin typeface="Lato"/>
                <a:ea typeface="Lato"/>
                <a:cs typeface="Lato"/>
                <a:sym typeface="Lato"/>
              </a:defRPr>
            </a:lvl1pPr>
            <a:lvl2pPr lvl="1">
              <a:buNone/>
              <a:defRPr>
                <a:latin typeface="Lato"/>
                <a:ea typeface="Lato"/>
                <a:cs typeface="Lato"/>
                <a:sym typeface="Lato"/>
              </a:defRPr>
            </a:lvl2pPr>
            <a:lvl3pPr lvl="2">
              <a:buNone/>
              <a:defRPr>
                <a:latin typeface="Lato"/>
                <a:ea typeface="Lato"/>
                <a:cs typeface="Lato"/>
                <a:sym typeface="Lato"/>
              </a:defRPr>
            </a:lvl3pPr>
            <a:lvl4pPr lvl="3">
              <a:buNone/>
              <a:defRPr>
                <a:latin typeface="Lato"/>
                <a:ea typeface="Lato"/>
                <a:cs typeface="Lato"/>
                <a:sym typeface="Lato"/>
              </a:defRPr>
            </a:lvl4pPr>
            <a:lvl5pPr lvl="4">
              <a:buNone/>
              <a:defRPr>
                <a:latin typeface="Lato"/>
                <a:ea typeface="Lato"/>
                <a:cs typeface="Lato"/>
                <a:sym typeface="Lato"/>
              </a:defRPr>
            </a:lvl5pPr>
            <a:lvl6pPr lvl="5">
              <a:buNone/>
              <a:defRPr>
                <a:latin typeface="Lato"/>
                <a:ea typeface="Lato"/>
                <a:cs typeface="Lato"/>
                <a:sym typeface="Lato"/>
              </a:defRPr>
            </a:lvl6pPr>
            <a:lvl7pPr lvl="6">
              <a:buNone/>
              <a:defRPr>
                <a:latin typeface="Lato"/>
                <a:ea typeface="Lato"/>
                <a:cs typeface="Lato"/>
                <a:sym typeface="Lato"/>
              </a:defRPr>
            </a:lvl7pPr>
            <a:lvl8pPr lvl="7">
              <a:buNone/>
              <a:defRPr>
                <a:latin typeface="Lato"/>
                <a:ea typeface="Lato"/>
                <a:cs typeface="Lato"/>
                <a:sym typeface="Lato"/>
              </a:defRPr>
            </a:lvl8pPr>
            <a:lvl9pPr lvl="8">
              <a:buNone/>
              <a:defRPr>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75" name="Google Shape;175;p26"/>
          <p:cNvSpPr txBox="1"/>
          <p:nvPr>
            <p:ph type="title"/>
          </p:nvPr>
        </p:nvSpPr>
        <p:spPr>
          <a:xfrm>
            <a:off x="276075" y="457200"/>
            <a:ext cx="85944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76" name="Google Shape;176;p26"/>
          <p:cNvSpPr txBox="1"/>
          <p:nvPr>
            <p:ph idx="1" type="subTitle"/>
          </p:nvPr>
        </p:nvSpPr>
        <p:spPr>
          <a:xfrm>
            <a:off x="1114250" y="1879000"/>
            <a:ext cx="918600" cy="415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77" name="Google Shape;177;p26"/>
          <p:cNvSpPr txBox="1"/>
          <p:nvPr>
            <p:ph idx="2" type="subTitle"/>
          </p:nvPr>
        </p:nvSpPr>
        <p:spPr>
          <a:xfrm>
            <a:off x="2135350" y="1879000"/>
            <a:ext cx="2933400" cy="415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78" name="Google Shape;178;p26"/>
          <p:cNvSpPr txBox="1"/>
          <p:nvPr>
            <p:ph idx="3" type="subTitle"/>
          </p:nvPr>
        </p:nvSpPr>
        <p:spPr>
          <a:xfrm>
            <a:off x="5787475" y="1912900"/>
            <a:ext cx="3072600" cy="4155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179" name="Google Shape;179;p26"/>
          <p:cNvSpPr txBox="1"/>
          <p:nvPr>
            <p:ph idx="4" type="subTitle"/>
          </p:nvPr>
        </p:nvSpPr>
        <p:spPr>
          <a:xfrm>
            <a:off x="1114250" y="2816800"/>
            <a:ext cx="918600" cy="415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80" name="Google Shape;180;p26"/>
          <p:cNvSpPr txBox="1"/>
          <p:nvPr>
            <p:ph idx="5" type="subTitle"/>
          </p:nvPr>
        </p:nvSpPr>
        <p:spPr>
          <a:xfrm>
            <a:off x="2135350" y="2816800"/>
            <a:ext cx="2933400" cy="415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81" name="Google Shape;181;p26"/>
          <p:cNvSpPr txBox="1"/>
          <p:nvPr>
            <p:ph idx="6" type="subTitle"/>
          </p:nvPr>
        </p:nvSpPr>
        <p:spPr>
          <a:xfrm>
            <a:off x="5787475" y="2850700"/>
            <a:ext cx="3072600" cy="4155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182" name="Google Shape;182;p26"/>
          <p:cNvSpPr txBox="1"/>
          <p:nvPr>
            <p:ph idx="7" type="subTitle"/>
          </p:nvPr>
        </p:nvSpPr>
        <p:spPr>
          <a:xfrm>
            <a:off x="1114250" y="3754600"/>
            <a:ext cx="918600" cy="415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83" name="Google Shape;183;p26"/>
          <p:cNvSpPr txBox="1"/>
          <p:nvPr>
            <p:ph idx="8" type="subTitle"/>
          </p:nvPr>
        </p:nvSpPr>
        <p:spPr>
          <a:xfrm>
            <a:off x="2135350" y="3754600"/>
            <a:ext cx="2933400" cy="415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84" name="Google Shape;184;p26"/>
          <p:cNvSpPr txBox="1"/>
          <p:nvPr>
            <p:ph idx="9" type="subTitle"/>
          </p:nvPr>
        </p:nvSpPr>
        <p:spPr>
          <a:xfrm>
            <a:off x="5787475" y="3788500"/>
            <a:ext cx="3072600" cy="4155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display 1">
  <p:cSld name="CUSTOM_1">
    <p:spTree>
      <p:nvGrpSpPr>
        <p:cNvPr id="185" name="Shape 185"/>
        <p:cNvGrpSpPr/>
        <p:nvPr/>
      </p:nvGrpSpPr>
      <p:grpSpPr>
        <a:xfrm>
          <a:off x="0" y="0"/>
          <a:ext cx="0" cy="0"/>
          <a:chOff x="0" y="0"/>
          <a:chExt cx="0" cy="0"/>
        </a:xfrm>
      </p:grpSpPr>
      <p:sp>
        <p:nvSpPr>
          <p:cNvPr id="186" name="Google Shape;186;p27"/>
          <p:cNvSpPr txBox="1"/>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800">
                <a:latin typeface="Lato"/>
                <a:ea typeface="Lato"/>
                <a:cs typeface="Lato"/>
                <a:sym typeface="Lato"/>
              </a:rPr>
              <a:t>‹#›</a:t>
            </a:fld>
            <a:endParaRPr sz="800">
              <a:latin typeface="Lato"/>
              <a:ea typeface="Lato"/>
              <a:cs typeface="Lato"/>
              <a:sym typeface="Lato"/>
            </a:endParaRPr>
          </a:p>
        </p:txBody>
      </p:sp>
      <p:sp>
        <p:nvSpPr>
          <p:cNvPr id="187" name="Google Shape;187;p27"/>
          <p:cNvSpPr txBox="1"/>
          <p:nvPr>
            <p:ph type="title"/>
          </p:nvPr>
        </p:nvSpPr>
        <p:spPr>
          <a:xfrm>
            <a:off x="837250" y="457200"/>
            <a:ext cx="6885600" cy="3879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88" name="Google Shape;188;p27"/>
          <p:cNvSpPr txBox="1"/>
          <p:nvPr>
            <p:ph idx="1" type="subTitle"/>
          </p:nvPr>
        </p:nvSpPr>
        <p:spPr>
          <a:xfrm>
            <a:off x="276075" y="1194000"/>
            <a:ext cx="1990200" cy="534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a:latin typeface="Playfair Display Medium"/>
                <a:ea typeface="Playfair Display Medium"/>
                <a:cs typeface="Playfair Display Medium"/>
                <a:sym typeface="Playfair Display Medium"/>
              </a:defRPr>
            </a:lvl1pPr>
            <a:lvl2pPr lvl="1">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2pPr>
            <a:lvl3pPr lvl="2">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3pPr>
            <a:lvl4pPr lvl="3">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4pPr>
            <a:lvl5pPr lvl="4">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5pPr>
            <a:lvl6pPr lvl="5">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6pPr>
            <a:lvl7pPr lvl="6">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7pPr>
            <a:lvl8pPr lvl="7">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8pPr>
            <a:lvl9pPr lvl="8">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189" name="Google Shape;189;p27"/>
          <p:cNvSpPr txBox="1"/>
          <p:nvPr>
            <p:ph idx="2" type="subTitle"/>
          </p:nvPr>
        </p:nvSpPr>
        <p:spPr>
          <a:xfrm>
            <a:off x="3074775" y="1194000"/>
            <a:ext cx="4164900" cy="2265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a:latin typeface="Playfair Display Medium"/>
                <a:ea typeface="Playfair Display Medium"/>
                <a:cs typeface="Playfair Display Medium"/>
                <a:sym typeface="Playfair Display Medium"/>
              </a:defRPr>
            </a:lvl1pPr>
            <a:lvl2pPr lvl="1">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2pPr>
            <a:lvl3pPr lvl="2">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3pPr>
            <a:lvl4pPr lvl="3">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4pPr>
            <a:lvl5pPr lvl="4">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5pPr>
            <a:lvl6pPr lvl="5">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6pPr>
            <a:lvl7pPr lvl="6">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7pPr>
            <a:lvl8pPr lvl="7">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8pPr>
            <a:lvl9pPr lvl="8">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190" name="Google Shape;190;p27"/>
          <p:cNvSpPr txBox="1"/>
          <p:nvPr>
            <p:ph idx="3" type="body"/>
          </p:nvPr>
        </p:nvSpPr>
        <p:spPr>
          <a:xfrm>
            <a:off x="3074775" y="1873600"/>
            <a:ext cx="1513500" cy="1152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191" name="Google Shape;191;p27"/>
          <p:cNvSpPr txBox="1"/>
          <p:nvPr>
            <p:ph idx="4" type="subTitle"/>
          </p:nvPr>
        </p:nvSpPr>
        <p:spPr>
          <a:xfrm>
            <a:off x="3074775" y="1637950"/>
            <a:ext cx="1513500" cy="149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192" name="Google Shape;192;p27"/>
          <p:cNvSpPr txBox="1"/>
          <p:nvPr>
            <p:ph idx="5" type="body"/>
          </p:nvPr>
        </p:nvSpPr>
        <p:spPr>
          <a:xfrm>
            <a:off x="4882875" y="1873600"/>
            <a:ext cx="1513500" cy="1152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193" name="Google Shape;193;p27"/>
          <p:cNvSpPr txBox="1"/>
          <p:nvPr>
            <p:ph idx="6" type="subTitle"/>
          </p:nvPr>
        </p:nvSpPr>
        <p:spPr>
          <a:xfrm>
            <a:off x="4882875" y="1637950"/>
            <a:ext cx="1513500" cy="149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194" name="Google Shape;194;p27"/>
          <p:cNvSpPr txBox="1"/>
          <p:nvPr>
            <p:ph idx="7" type="body"/>
          </p:nvPr>
        </p:nvSpPr>
        <p:spPr>
          <a:xfrm>
            <a:off x="6690975" y="1873600"/>
            <a:ext cx="1513500" cy="1152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195" name="Google Shape;195;p27"/>
          <p:cNvSpPr txBox="1"/>
          <p:nvPr>
            <p:ph idx="8" type="subTitle"/>
          </p:nvPr>
        </p:nvSpPr>
        <p:spPr>
          <a:xfrm>
            <a:off x="6690975" y="1637950"/>
            <a:ext cx="1513500" cy="149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196" name="Google Shape;196;p27"/>
          <p:cNvSpPr txBox="1"/>
          <p:nvPr>
            <p:ph idx="9" type="subTitle"/>
          </p:nvPr>
        </p:nvSpPr>
        <p:spPr>
          <a:xfrm>
            <a:off x="276075" y="520738"/>
            <a:ext cx="336000" cy="226500"/>
          </a:xfrm>
          <a:prstGeom prst="rect">
            <a:avLst/>
          </a:prstGeom>
        </p:spPr>
        <p:txBody>
          <a:bodyPr anchorCtr="0" anchor="ctr" bIns="0" lIns="0" spcFirstLastPara="1" rIns="0" wrap="square" tIns="0">
            <a:noAutofit/>
          </a:bodyPr>
          <a:lstStyle>
            <a:lvl1pPr lvl="0">
              <a:lnSpc>
                <a:spcPct val="115000"/>
              </a:lnSpc>
              <a:spcBef>
                <a:spcPts val="0"/>
              </a:spcBef>
              <a:spcAft>
                <a:spcPts val="0"/>
              </a:spcAft>
              <a:buNone/>
              <a:defRPr>
                <a:latin typeface="Playfair Display"/>
                <a:ea typeface="Playfair Display"/>
                <a:cs typeface="Playfair Display"/>
                <a:sym typeface="Playfair Display"/>
              </a:defRPr>
            </a:lvl1pPr>
            <a:lvl2pPr lvl="1">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2pPr>
            <a:lvl3pPr lvl="2">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3pPr>
            <a:lvl4pPr lvl="3">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4pPr>
            <a:lvl5pPr lvl="4">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5pPr>
            <a:lvl6pPr lvl="5">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6pPr>
            <a:lvl7pPr lvl="6">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7pPr>
            <a:lvl8pPr lvl="7">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8pPr>
            <a:lvl9pPr lvl="8">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9pPr>
          </a:lstStyle>
          <a:p/>
        </p:txBody>
      </p:sp>
      <p:sp>
        <p:nvSpPr>
          <p:cNvPr id="197" name="Google Shape;197;p27"/>
          <p:cNvSpPr/>
          <p:nvPr>
            <p:ph idx="13" type="pic"/>
          </p:nvPr>
        </p:nvSpPr>
        <p:spPr>
          <a:xfrm>
            <a:off x="-74" y="3991500"/>
            <a:ext cx="2266200" cy="11520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display 2">
  <p:cSld name="CUSTOM_1_1">
    <p:spTree>
      <p:nvGrpSpPr>
        <p:cNvPr id="198" name="Shape 198"/>
        <p:cNvGrpSpPr/>
        <p:nvPr/>
      </p:nvGrpSpPr>
      <p:grpSpPr>
        <a:xfrm>
          <a:off x="0" y="0"/>
          <a:ext cx="0" cy="0"/>
          <a:chOff x="0" y="0"/>
          <a:chExt cx="0" cy="0"/>
        </a:xfrm>
      </p:grpSpPr>
      <p:sp>
        <p:nvSpPr>
          <p:cNvPr id="199" name="Google Shape;199;p28"/>
          <p:cNvSpPr txBox="1"/>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800">
                <a:latin typeface="Lato"/>
                <a:ea typeface="Lato"/>
                <a:cs typeface="Lato"/>
                <a:sym typeface="Lato"/>
              </a:rPr>
              <a:t>‹#›</a:t>
            </a:fld>
            <a:endParaRPr sz="800">
              <a:latin typeface="Lato"/>
              <a:ea typeface="Lato"/>
              <a:cs typeface="Lato"/>
              <a:sym typeface="Lato"/>
            </a:endParaRPr>
          </a:p>
        </p:txBody>
      </p:sp>
      <p:sp>
        <p:nvSpPr>
          <p:cNvPr id="200" name="Google Shape;200;p28"/>
          <p:cNvSpPr txBox="1"/>
          <p:nvPr>
            <p:ph type="title"/>
          </p:nvPr>
        </p:nvSpPr>
        <p:spPr>
          <a:xfrm>
            <a:off x="837250" y="457200"/>
            <a:ext cx="6885600" cy="3879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201" name="Google Shape;201;p28"/>
          <p:cNvSpPr txBox="1"/>
          <p:nvPr>
            <p:ph idx="1" type="subTitle"/>
          </p:nvPr>
        </p:nvSpPr>
        <p:spPr>
          <a:xfrm>
            <a:off x="276075" y="1194000"/>
            <a:ext cx="4992600" cy="534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a:latin typeface="Playfair Display Medium"/>
                <a:ea typeface="Playfair Display Medium"/>
                <a:cs typeface="Playfair Display Medium"/>
                <a:sym typeface="Playfair Display Medium"/>
              </a:defRPr>
            </a:lvl1pPr>
            <a:lvl2pPr lvl="1">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2pPr>
            <a:lvl3pPr lvl="2">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3pPr>
            <a:lvl4pPr lvl="3">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4pPr>
            <a:lvl5pPr lvl="4">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5pPr>
            <a:lvl6pPr lvl="5">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6pPr>
            <a:lvl7pPr lvl="6">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7pPr>
            <a:lvl8pPr lvl="7">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8pPr>
            <a:lvl9pPr lvl="8">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202" name="Google Shape;202;p28"/>
          <p:cNvSpPr txBox="1"/>
          <p:nvPr>
            <p:ph idx="2" type="subTitle"/>
          </p:nvPr>
        </p:nvSpPr>
        <p:spPr>
          <a:xfrm>
            <a:off x="276075" y="520738"/>
            <a:ext cx="336000" cy="226500"/>
          </a:xfrm>
          <a:prstGeom prst="rect">
            <a:avLst/>
          </a:prstGeom>
        </p:spPr>
        <p:txBody>
          <a:bodyPr anchorCtr="0" anchor="ctr" bIns="0" lIns="0" spcFirstLastPara="1" rIns="0" wrap="square" tIns="0">
            <a:noAutofit/>
          </a:bodyPr>
          <a:lstStyle>
            <a:lvl1pPr lvl="0">
              <a:lnSpc>
                <a:spcPct val="115000"/>
              </a:lnSpc>
              <a:spcBef>
                <a:spcPts val="0"/>
              </a:spcBef>
              <a:spcAft>
                <a:spcPts val="0"/>
              </a:spcAft>
              <a:buNone/>
              <a:defRPr>
                <a:latin typeface="Playfair Display"/>
                <a:ea typeface="Playfair Display"/>
                <a:cs typeface="Playfair Display"/>
                <a:sym typeface="Playfair Display"/>
              </a:defRPr>
            </a:lvl1pPr>
            <a:lvl2pPr lvl="1">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2pPr>
            <a:lvl3pPr lvl="2">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3pPr>
            <a:lvl4pPr lvl="3">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4pPr>
            <a:lvl5pPr lvl="4">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5pPr>
            <a:lvl6pPr lvl="5">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6pPr>
            <a:lvl7pPr lvl="6">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7pPr>
            <a:lvl8pPr lvl="7">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8pPr>
            <a:lvl9pPr lvl="8">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9pPr>
          </a:lstStyle>
          <a:p/>
        </p:txBody>
      </p:sp>
      <p:sp>
        <p:nvSpPr>
          <p:cNvPr id="203" name="Google Shape;203;p28"/>
          <p:cNvSpPr txBox="1"/>
          <p:nvPr>
            <p:ph idx="3"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204" name="Google Shape;204;p28"/>
          <p:cNvSpPr txBox="1"/>
          <p:nvPr>
            <p:ph idx="4" type="body"/>
          </p:nvPr>
        </p:nvSpPr>
        <p:spPr>
          <a:xfrm>
            <a:off x="276075" y="4018238"/>
            <a:ext cx="2463300" cy="6885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205" name="Google Shape;205;p28"/>
          <p:cNvSpPr txBox="1"/>
          <p:nvPr>
            <p:ph idx="5" type="subTitle"/>
          </p:nvPr>
        </p:nvSpPr>
        <p:spPr>
          <a:xfrm>
            <a:off x="276075" y="3759625"/>
            <a:ext cx="2463300" cy="149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206" name="Google Shape;206;p28"/>
          <p:cNvSpPr txBox="1"/>
          <p:nvPr>
            <p:ph idx="6" type="body"/>
          </p:nvPr>
        </p:nvSpPr>
        <p:spPr>
          <a:xfrm>
            <a:off x="3074775" y="4018238"/>
            <a:ext cx="2463300" cy="6885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207" name="Google Shape;207;p28"/>
          <p:cNvSpPr txBox="1"/>
          <p:nvPr>
            <p:ph idx="7" type="subTitle"/>
          </p:nvPr>
        </p:nvSpPr>
        <p:spPr>
          <a:xfrm>
            <a:off x="3074775" y="3759625"/>
            <a:ext cx="2463300" cy="149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208" name="Google Shape;208;p28"/>
          <p:cNvSpPr txBox="1"/>
          <p:nvPr>
            <p:ph idx="8" type="body"/>
          </p:nvPr>
        </p:nvSpPr>
        <p:spPr>
          <a:xfrm>
            <a:off x="5873475" y="4018238"/>
            <a:ext cx="2463300" cy="6885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209" name="Google Shape;209;p28"/>
          <p:cNvSpPr txBox="1"/>
          <p:nvPr>
            <p:ph idx="9" type="subTitle"/>
          </p:nvPr>
        </p:nvSpPr>
        <p:spPr>
          <a:xfrm>
            <a:off x="5873475" y="3759625"/>
            <a:ext cx="2463300" cy="149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210" name="Google Shape;210;p28"/>
          <p:cNvSpPr/>
          <p:nvPr>
            <p:ph idx="13" type="pic"/>
          </p:nvPr>
        </p:nvSpPr>
        <p:spPr>
          <a:xfrm>
            <a:off x="276075" y="2076900"/>
            <a:ext cx="2463300" cy="1570200"/>
          </a:xfrm>
          <a:prstGeom prst="rect">
            <a:avLst/>
          </a:prstGeom>
          <a:noFill/>
          <a:ln>
            <a:noFill/>
          </a:ln>
        </p:spPr>
      </p:sp>
      <p:sp>
        <p:nvSpPr>
          <p:cNvPr id="211" name="Google Shape;211;p28"/>
          <p:cNvSpPr/>
          <p:nvPr>
            <p:ph idx="14" type="pic"/>
          </p:nvPr>
        </p:nvSpPr>
        <p:spPr>
          <a:xfrm>
            <a:off x="3074775" y="2076900"/>
            <a:ext cx="2463300" cy="1570200"/>
          </a:xfrm>
          <a:prstGeom prst="rect">
            <a:avLst/>
          </a:prstGeom>
          <a:noFill/>
          <a:ln>
            <a:noFill/>
          </a:ln>
        </p:spPr>
      </p:sp>
      <p:sp>
        <p:nvSpPr>
          <p:cNvPr id="212" name="Google Shape;212;p28"/>
          <p:cNvSpPr/>
          <p:nvPr>
            <p:ph idx="15" type="pic"/>
          </p:nvPr>
        </p:nvSpPr>
        <p:spPr>
          <a:xfrm>
            <a:off x="5873475" y="2073688"/>
            <a:ext cx="2463300" cy="1570200"/>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display 3">
  <p:cSld name="CUSTOM_1_1_1">
    <p:spTree>
      <p:nvGrpSpPr>
        <p:cNvPr id="213" name="Shape 213"/>
        <p:cNvGrpSpPr/>
        <p:nvPr/>
      </p:nvGrpSpPr>
      <p:grpSpPr>
        <a:xfrm>
          <a:off x="0" y="0"/>
          <a:ext cx="0" cy="0"/>
          <a:chOff x="0" y="0"/>
          <a:chExt cx="0" cy="0"/>
        </a:xfrm>
      </p:grpSpPr>
      <p:sp>
        <p:nvSpPr>
          <p:cNvPr id="214" name="Google Shape;214;p29"/>
          <p:cNvSpPr txBox="1"/>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800">
                <a:latin typeface="Lato"/>
                <a:ea typeface="Lato"/>
                <a:cs typeface="Lato"/>
                <a:sym typeface="Lato"/>
              </a:rPr>
              <a:t>‹#›</a:t>
            </a:fld>
            <a:endParaRPr sz="800">
              <a:latin typeface="Lato"/>
              <a:ea typeface="Lato"/>
              <a:cs typeface="Lato"/>
              <a:sym typeface="Lato"/>
            </a:endParaRPr>
          </a:p>
        </p:txBody>
      </p:sp>
      <p:sp>
        <p:nvSpPr>
          <p:cNvPr id="215" name="Google Shape;215;p29"/>
          <p:cNvSpPr txBox="1"/>
          <p:nvPr>
            <p:ph type="title"/>
          </p:nvPr>
        </p:nvSpPr>
        <p:spPr>
          <a:xfrm>
            <a:off x="837250" y="457200"/>
            <a:ext cx="6885600" cy="3879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216" name="Google Shape;216;p29"/>
          <p:cNvSpPr txBox="1"/>
          <p:nvPr>
            <p:ph idx="1" type="subTitle"/>
          </p:nvPr>
        </p:nvSpPr>
        <p:spPr>
          <a:xfrm>
            <a:off x="276075" y="520738"/>
            <a:ext cx="336000" cy="226500"/>
          </a:xfrm>
          <a:prstGeom prst="rect">
            <a:avLst/>
          </a:prstGeom>
        </p:spPr>
        <p:txBody>
          <a:bodyPr anchorCtr="0" anchor="ctr" bIns="0" lIns="0" spcFirstLastPara="1" rIns="0" wrap="square" tIns="0">
            <a:noAutofit/>
          </a:bodyPr>
          <a:lstStyle>
            <a:lvl1pPr lvl="0">
              <a:lnSpc>
                <a:spcPct val="115000"/>
              </a:lnSpc>
              <a:spcBef>
                <a:spcPts val="0"/>
              </a:spcBef>
              <a:spcAft>
                <a:spcPts val="0"/>
              </a:spcAft>
              <a:buNone/>
              <a:defRPr>
                <a:latin typeface="Playfair Display"/>
                <a:ea typeface="Playfair Display"/>
                <a:cs typeface="Playfair Display"/>
                <a:sym typeface="Playfair Display"/>
              </a:defRPr>
            </a:lvl1pPr>
            <a:lvl2pPr lvl="1">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2pPr>
            <a:lvl3pPr lvl="2">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3pPr>
            <a:lvl4pPr lvl="3">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4pPr>
            <a:lvl5pPr lvl="4">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5pPr>
            <a:lvl6pPr lvl="5">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6pPr>
            <a:lvl7pPr lvl="6">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7pPr>
            <a:lvl8pPr lvl="7">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8pPr>
            <a:lvl9pPr lvl="8">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9pPr>
          </a:lstStyle>
          <a:p/>
        </p:txBody>
      </p:sp>
      <p:sp>
        <p:nvSpPr>
          <p:cNvPr id="217" name="Google Shape;217;p29"/>
          <p:cNvSpPr txBox="1"/>
          <p:nvPr>
            <p:ph idx="2"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18" name="Shape 218"/>
        <p:cNvGrpSpPr/>
        <p:nvPr/>
      </p:nvGrpSpPr>
      <p:grpSpPr>
        <a:xfrm>
          <a:off x="0" y="0"/>
          <a:ext cx="0" cy="0"/>
          <a:chOff x="0" y="0"/>
          <a:chExt cx="0" cy="0"/>
        </a:xfrm>
      </p:grpSpPr>
      <p:sp>
        <p:nvSpPr>
          <p:cNvPr id="219" name="Google Shape;219;p3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220" name="Google Shape;220;p30"/>
          <p:cNvSpPr txBox="1"/>
          <p:nvPr>
            <p:ph idx="1" type="subTitle"/>
          </p:nvPr>
        </p:nvSpPr>
        <p:spPr>
          <a:xfrm>
            <a:off x="311700" y="2834125"/>
            <a:ext cx="8520600" cy="792600"/>
          </a:xfrm>
          <a:prstGeom prst="rect">
            <a:avLst/>
          </a:prstGeom>
        </p:spPr>
        <p:txBody>
          <a:bodyPr anchorCtr="0" anchor="t" bIns="91425" lIns="0"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1" name="Shape 221"/>
        <p:cNvGrpSpPr/>
        <p:nvPr/>
      </p:nvGrpSpPr>
      <p:grpSpPr>
        <a:xfrm>
          <a:off x="0" y="0"/>
          <a:ext cx="0" cy="0"/>
          <a:chOff x="0" y="0"/>
          <a:chExt cx="0" cy="0"/>
        </a:xfrm>
      </p:grpSpPr>
      <p:sp>
        <p:nvSpPr>
          <p:cNvPr id="222" name="Google Shape;222;p3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223" name="Shape 223"/>
        <p:cNvGrpSpPr/>
        <p:nvPr/>
      </p:nvGrpSpPr>
      <p:grpSpPr>
        <a:xfrm>
          <a:off x="0" y="0"/>
          <a:ext cx="0" cy="0"/>
          <a:chOff x="0" y="0"/>
          <a:chExt cx="0" cy="0"/>
        </a:xfrm>
      </p:grpSpPr>
      <p:sp>
        <p:nvSpPr>
          <p:cNvPr id="224" name="Google Shape;224;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25" name="Google Shape;225;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226" name="Shape 226"/>
        <p:cNvGrpSpPr/>
        <p:nvPr/>
      </p:nvGrpSpPr>
      <p:grpSpPr>
        <a:xfrm>
          <a:off x="0" y="0"/>
          <a:ext cx="0" cy="0"/>
          <a:chOff x="0" y="0"/>
          <a:chExt cx="0" cy="0"/>
        </a:xfrm>
      </p:grpSpPr>
      <p:sp>
        <p:nvSpPr>
          <p:cNvPr id="227" name="Google Shape;227;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28" name="Google Shape;228;p3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9" name="Google Shape;229;p3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30" name="Shape 230"/>
        <p:cNvGrpSpPr/>
        <p:nvPr/>
      </p:nvGrpSpPr>
      <p:grpSpPr>
        <a:xfrm>
          <a:off x="0" y="0"/>
          <a:ext cx="0" cy="0"/>
          <a:chOff x="0" y="0"/>
          <a:chExt cx="0" cy="0"/>
        </a:xfrm>
      </p:grpSpPr>
      <p:sp>
        <p:nvSpPr>
          <p:cNvPr id="231" name="Google Shape;231;p3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232" name="Shape 232"/>
        <p:cNvGrpSpPr/>
        <p:nvPr/>
      </p:nvGrpSpPr>
      <p:grpSpPr>
        <a:xfrm>
          <a:off x="0" y="0"/>
          <a:ext cx="0" cy="0"/>
          <a:chOff x="0" y="0"/>
          <a:chExt cx="0" cy="0"/>
        </a:xfrm>
      </p:grpSpPr>
      <p:sp>
        <p:nvSpPr>
          <p:cNvPr id="233" name="Google Shape;233;p3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p:txBody>
      </p:sp>
      <p:sp>
        <p:nvSpPr>
          <p:cNvPr id="234" name="Google Shape;234;p3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35" name="Shape 235"/>
        <p:cNvGrpSpPr/>
        <p:nvPr/>
      </p:nvGrpSpPr>
      <p:grpSpPr>
        <a:xfrm>
          <a:off x="0" y="0"/>
          <a:ext cx="0" cy="0"/>
          <a:chOff x="0" y="0"/>
          <a:chExt cx="0" cy="0"/>
        </a:xfrm>
      </p:grpSpPr>
      <p:sp>
        <p:nvSpPr>
          <p:cNvPr id="236" name="Google Shape;236;p3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4800"/>
              <a:buChar char="●"/>
              <a:defRPr sz="4800"/>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237" name="Shape 237"/>
        <p:cNvGrpSpPr/>
        <p:nvPr/>
      </p:nvGrpSpPr>
      <p:grpSpPr>
        <a:xfrm>
          <a:off x="0" y="0"/>
          <a:ext cx="0" cy="0"/>
          <a:chOff x="0" y="0"/>
          <a:chExt cx="0" cy="0"/>
        </a:xfrm>
      </p:grpSpPr>
      <p:sp>
        <p:nvSpPr>
          <p:cNvPr id="238" name="Google Shape;238;p3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p:txBody>
      </p:sp>
      <p:sp>
        <p:nvSpPr>
          <p:cNvPr id="239" name="Google Shape;239;p37"/>
          <p:cNvSpPr txBox="1"/>
          <p:nvPr>
            <p:ph idx="1" type="subTitle"/>
          </p:nvPr>
        </p:nvSpPr>
        <p:spPr>
          <a:xfrm>
            <a:off x="265500" y="2803075"/>
            <a:ext cx="4045200" cy="1235100"/>
          </a:xfrm>
          <a:prstGeom prst="rect">
            <a:avLst/>
          </a:prstGeom>
        </p:spPr>
        <p:txBody>
          <a:bodyPr anchorCtr="0" anchor="t" bIns="91425" lIns="0"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40" name="Google Shape;240;p3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241" name="Shape 241"/>
        <p:cNvGrpSpPr/>
        <p:nvPr/>
      </p:nvGrpSpPr>
      <p:grpSpPr>
        <a:xfrm>
          <a:off x="0" y="0"/>
          <a:ext cx="0" cy="0"/>
          <a:chOff x="0" y="0"/>
          <a:chExt cx="0" cy="0"/>
        </a:xfrm>
      </p:grpSpPr>
      <p:sp>
        <p:nvSpPr>
          <p:cNvPr id="242" name="Google Shape;242;p3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200"/>
              <a:buNone/>
              <a:defRPr/>
            </a:lvl1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43" name="Shape 243"/>
        <p:cNvGrpSpPr/>
        <p:nvPr/>
      </p:nvGrpSpPr>
      <p:grpSpPr>
        <a:xfrm>
          <a:off x="0" y="0"/>
          <a:ext cx="0" cy="0"/>
          <a:chOff x="0" y="0"/>
          <a:chExt cx="0" cy="0"/>
        </a:xfrm>
      </p:grpSpPr>
      <p:sp>
        <p:nvSpPr>
          <p:cNvPr id="244" name="Google Shape;244;p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245" name="Google Shape;245;p3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6" name="Shape 246"/>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247" name="Shape 247"/>
        <p:cNvGrpSpPr/>
        <p:nvPr/>
      </p:nvGrpSpPr>
      <p:grpSpPr>
        <a:xfrm>
          <a:off x="0" y="0"/>
          <a:ext cx="0" cy="0"/>
          <a:chOff x="0" y="0"/>
          <a:chExt cx="0" cy="0"/>
        </a:xfrm>
      </p:grpSpPr>
      <p:sp>
        <p:nvSpPr>
          <p:cNvPr id="248" name="Google Shape;248;p41"/>
          <p:cNvSpPr txBox="1"/>
          <p:nvPr>
            <p:ph type="title"/>
          </p:nvPr>
        </p:nvSpPr>
        <p:spPr>
          <a:xfrm>
            <a:off x="677325" y="1832775"/>
            <a:ext cx="3217200" cy="1484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9" name="Google Shape;249;p41"/>
          <p:cNvSpPr txBox="1"/>
          <p:nvPr>
            <p:ph idx="1" type="subTitle"/>
          </p:nvPr>
        </p:nvSpPr>
        <p:spPr>
          <a:xfrm>
            <a:off x="4406650" y="393750"/>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0" name="Google Shape;250;p41"/>
          <p:cNvSpPr txBox="1"/>
          <p:nvPr>
            <p:ph idx="2" type="subTitle"/>
          </p:nvPr>
        </p:nvSpPr>
        <p:spPr>
          <a:xfrm>
            <a:off x="4406650" y="1151705"/>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1" name="Google Shape;251;p41"/>
          <p:cNvSpPr txBox="1"/>
          <p:nvPr>
            <p:ph idx="3" type="subTitle"/>
          </p:nvPr>
        </p:nvSpPr>
        <p:spPr>
          <a:xfrm>
            <a:off x="4406650" y="3425570"/>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2" name="Google Shape;252;p41"/>
          <p:cNvSpPr txBox="1"/>
          <p:nvPr>
            <p:ph idx="4" type="subTitle"/>
          </p:nvPr>
        </p:nvSpPr>
        <p:spPr>
          <a:xfrm>
            <a:off x="4406650" y="1909660"/>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3" name="Google Shape;253;p41"/>
          <p:cNvSpPr txBox="1"/>
          <p:nvPr>
            <p:ph idx="5" type="subTitle"/>
          </p:nvPr>
        </p:nvSpPr>
        <p:spPr>
          <a:xfrm>
            <a:off x="4406650" y="4183525"/>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4" name="Google Shape;254;p41"/>
          <p:cNvSpPr txBox="1"/>
          <p:nvPr>
            <p:ph idx="6" type="subTitle"/>
          </p:nvPr>
        </p:nvSpPr>
        <p:spPr>
          <a:xfrm>
            <a:off x="4406650" y="2667615"/>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255" name="Shape 255"/>
        <p:cNvGrpSpPr/>
        <p:nvPr/>
      </p:nvGrpSpPr>
      <p:grpSpPr>
        <a:xfrm>
          <a:off x="0" y="0"/>
          <a:ext cx="0" cy="0"/>
          <a:chOff x="0" y="0"/>
          <a:chExt cx="0" cy="0"/>
        </a:xfrm>
      </p:grpSpPr>
      <p:sp>
        <p:nvSpPr>
          <p:cNvPr id="256" name="Google Shape;256;p4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7" name="Google Shape;257;p42"/>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8" name="Google Shape;258;p42"/>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259" name="Shape 259"/>
        <p:cNvGrpSpPr/>
        <p:nvPr/>
      </p:nvGrpSpPr>
      <p:grpSpPr>
        <a:xfrm>
          <a:off x="0" y="0"/>
          <a:ext cx="0" cy="0"/>
          <a:chOff x="0" y="0"/>
          <a:chExt cx="0" cy="0"/>
        </a:xfrm>
      </p:grpSpPr>
      <p:sp>
        <p:nvSpPr>
          <p:cNvPr id="260" name="Google Shape;260;p43"/>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261" name="Google Shape;261;p43"/>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2" name="Google Shape;262;p43"/>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3" name="Google Shape;263;p43"/>
          <p:cNvSpPr txBox="1"/>
          <p:nvPr>
            <p:ph idx="3" type="subTitle"/>
          </p:nvPr>
        </p:nvSpPr>
        <p:spPr>
          <a:xfrm>
            <a:off x="483150" y="1336161"/>
            <a:ext cx="36198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4" name="Google Shape;264;p43"/>
          <p:cNvSpPr txBox="1"/>
          <p:nvPr>
            <p:ph idx="4" type="subTitle"/>
          </p:nvPr>
        </p:nvSpPr>
        <p:spPr>
          <a:xfrm>
            <a:off x="5048000" y="1336161"/>
            <a:ext cx="36198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265" name="Shape 265"/>
        <p:cNvGrpSpPr/>
        <p:nvPr/>
      </p:nvGrpSpPr>
      <p:grpSpPr>
        <a:xfrm>
          <a:off x="0" y="0"/>
          <a:ext cx="0" cy="0"/>
          <a:chOff x="0" y="0"/>
          <a:chExt cx="0" cy="0"/>
        </a:xfrm>
      </p:grpSpPr>
      <p:sp>
        <p:nvSpPr>
          <p:cNvPr id="266" name="Google Shape;266;p44"/>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7" name="Google Shape;267;p44"/>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8" name="Google Shape;268;p44"/>
          <p:cNvSpPr txBox="1"/>
          <p:nvPr>
            <p:ph type="title"/>
          </p:nvPr>
        </p:nvSpPr>
        <p:spPr>
          <a:xfrm>
            <a:off x="483175" y="450025"/>
            <a:ext cx="8184600" cy="758100"/>
          </a:xfrm>
          <a:prstGeom prst="rect">
            <a:avLst/>
          </a:prstGeom>
        </p:spPr>
        <p:txBody>
          <a:bodyPr anchorCtr="0" anchor="ctr" bIns="0" lIns="0" spcFirstLastPara="1" rIns="0" wrap="square" tIns="0">
            <a:no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269" name="Google Shape;269;p44"/>
          <p:cNvSpPr txBox="1"/>
          <p:nvPr>
            <p:ph idx="3" type="subTitle"/>
          </p:nvPr>
        </p:nvSpPr>
        <p:spPr>
          <a:xfrm>
            <a:off x="483175" y="1336150"/>
            <a:ext cx="2455500" cy="7785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0" name="Google Shape;270;p44"/>
          <p:cNvSpPr txBox="1"/>
          <p:nvPr>
            <p:ph idx="4" type="subTitle"/>
          </p:nvPr>
        </p:nvSpPr>
        <p:spPr>
          <a:xfrm>
            <a:off x="3347725" y="1336150"/>
            <a:ext cx="2455500" cy="7785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1" name="Google Shape;271;p44"/>
          <p:cNvSpPr txBox="1"/>
          <p:nvPr>
            <p:ph idx="5" type="subTitle"/>
          </p:nvPr>
        </p:nvSpPr>
        <p:spPr>
          <a:xfrm>
            <a:off x="6212275" y="1336150"/>
            <a:ext cx="2455500" cy="7785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2" name="Google Shape;272;p44"/>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273" name="Shape 273"/>
        <p:cNvGrpSpPr/>
        <p:nvPr/>
      </p:nvGrpSpPr>
      <p:grpSpPr>
        <a:xfrm>
          <a:off x="0" y="0"/>
          <a:ext cx="0" cy="0"/>
          <a:chOff x="0" y="0"/>
          <a:chExt cx="0" cy="0"/>
        </a:xfrm>
      </p:grpSpPr>
      <p:sp>
        <p:nvSpPr>
          <p:cNvPr id="274" name="Google Shape;274;p45"/>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5" name="Google Shape;275;p45"/>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6" name="Google Shape;276;p45"/>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7" name="Google Shape;277;p45"/>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8" name="Google Shape;278;p45"/>
          <p:cNvSpPr txBox="1"/>
          <p:nvPr>
            <p:ph type="title"/>
          </p:nvPr>
        </p:nvSpPr>
        <p:spPr>
          <a:xfrm>
            <a:off x="366750" y="450025"/>
            <a:ext cx="8184600" cy="758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279" name="Google Shape;279;p45"/>
          <p:cNvSpPr txBox="1"/>
          <p:nvPr>
            <p:ph idx="5" type="subTitle"/>
          </p:nvPr>
        </p:nvSpPr>
        <p:spPr>
          <a:xfrm>
            <a:off x="366763" y="1277907"/>
            <a:ext cx="3838500" cy="4812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0" name="Google Shape;280;p45"/>
          <p:cNvSpPr txBox="1"/>
          <p:nvPr>
            <p:ph idx="6" type="subTitle"/>
          </p:nvPr>
        </p:nvSpPr>
        <p:spPr>
          <a:xfrm>
            <a:off x="4938738" y="1277907"/>
            <a:ext cx="3838500" cy="4812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1" name="Google Shape;281;p45"/>
          <p:cNvSpPr txBox="1"/>
          <p:nvPr>
            <p:ph idx="7" type="subTitle"/>
          </p:nvPr>
        </p:nvSpPr>
        <p:spPr>
          <a:xfrm>
            <a:off x="4938761" y="3167363"/>
            <a:ext cx="3838500" cy="4812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2" name="Google Shape;282;p45"/>
          <p:cNvSpPr txBox="1"/>
          <p:nvPr>
            <p:ph idx="8" type="subTitle"/>
          </p:nvPr>
        </p:nvSpPr>
        <p:spPr>
          <a:xfrm>
            <a:off x="366750" y="3167363"/>
            <a:ext cx="3838500" cy="4812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283" name="Shape 283"/>
        <p:cNvGrpSpPr/>
        <p:nvPr/>
      </p:nvGrpSpPr>
      <p:grpSpPr>
        <a:xfrm>
          <a:off x="0" y="0"/>
          <a:ext cx="0" cy="0"/>
          <a:chOff x="0" y="0"/>
          <a:chExt cx="0" cy="0"/>
        </a:xfrm>
      </p:grpSpPr>
      <p:sp>
        <p:nvSpPr>
          <p:cNvPr id="284" name="Google Shape;284;p4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85" name="Google Shape;285;p4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286" name="Shape 286"/>
        <p:cNvGrpSpPr/>
        <p:nvPr/>
      </p:nvGrpSpPr>
      <p:grpSpPr>
        <a:xfrm>
          <a:off x="0" y="0"/>
          <a:ext cx="0" cy="0"/>
          <a:chOff x="0" y="0"/>
          <a:chExt cx="0" cy="0"/>
        </a:xfrm>
      </p:grpSpPr>
      <p:sp>
        <p:nvSpPr>
          <p:cNvPr id="287" name="Google Shape;287;p47"/>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8" name="Google Shape;288;p47"/>
          <p:cNvSpPr/>
          <p:nvPr>
            <p:ph idx="2" type="pic"/>
          </p:nvPr>
        </p:nvSpPr>
        <p:spPr>
          <a:xfrm>
            <a:off x="4804825" y="1133300"/>
            <a:ext cx="4027500" cy="2392800"/>
          </a:xfrm>
          <a:prstGeom prst="rect">
            <a:avLst/>
          </a:prstGeom>
          <a:noFill/>
          <a:ln>
            <a:noFill/>
          </a:ln>
        </p:spPr>
      </p:sp>
      <p:sp>
        <p:nvSpPr>
          <p:cNvPr id="289" name="Google Shape;289;p47"/>
          <p:cNvSpPr/>
          <p:nvPr>
            <p:ph idx="3" type="pic"/>
          </p:nvPr>
        </p:nvSpPr>
        <p:spPr>
          <a:xfrm>
            <a:off x="311725" y="1133300"/>
            <a:ext cx="4027500" cy="2392800"/>
          </a:xfrm>
          <a:prstGeom prst="rect">
            <a:avLst/>
          </a:prstGeom>
          <a:noFill/>
          <a:ln>
            <a:noFill/>
          </a:ln>
        </p:spPr>
      </p:sp>
      <p:sp>
        <p:nvSpPr>
          <p:cNvPr id="290" name="Google Shape;290;p47"/>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1" name="Google Shape;291;p4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92" name="Google Shape;292;p47"/>
          <p:cNvSpPr txBox="1"/>
          <p:nvPr>
            <p:ph idx="5" type="subTitle"/>
          </p:nvPr>
        </p:nvSpPr>
        <p:spPr>
          <a:xfrm>
            <a:off x="311725" y="3582900"/>
            <a:ext cx="40275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3" name="Google Shape;293;p47"/>
          <p:cNvSpPr txBox="1"/>
          <p:nvPr>
            <p:ph idx="6" type="subTitle"/>
          </p:nvPr>
        </p:nvSpPr>
        <p:spPr>
          <a:xfrm>
            <a:off x="4804825" y="3582900"/>
            <a:ext cx="40275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294" name="Shape 294"/>
        <p:cNvGrpSpPr/>
        <p:nvPr/>
      </p:nvGrpSpPr>
      <p:grpSpPr>
        <a:xfrm>
          <a:off x="0" y="0"/>
          <a:ext cx="0" cy="0"/>
          <a:chOff x="0" y="0"/>
          <a:chExt cx="0" cy="0"/>
        </a:xfrm>
      </p:grpSpPr>
      <p:sp>
        <p:nvSpPr>
          <p:cNvPr id="295" name="Google Shape;295;p48"/>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6" name="Google Shape;296;p48"/>
          <p:cNvSpPr/>
          <p:nvPr>
            <p:ph idx="2" type="pic"/>
          </p:nvPr>
        </p:nvSpPr>
        <p:spPr>
          <a:xfrm>
            <a:off x="6205225" y="1128325"/>
            <a:ext cx="2627100" cy="2273100"/>
          </a:xfrm>
          <a:prstGeom prst="rect">
            <a:avLst/>
          </a:prstGeom>
          <a:noFill/>
          <a:ln>
            <a:noFill/>
          </a:ln>
        </p:spPr>
      </p:sp>
      <p:sp>
        <p:nvSpPr>
          <p:cNvPr id="297" name="Google Shape;297;p48"/>
          <p:cNvSpPr/>
          <p:nvPr>
            <p:ph idx="3" type="pic"/>
          </p:nvPr>
        </p:nvSpPr>
        <p:spPr>
          <a:xfrm>
            <a:off x="311725" y="1128325"/>
            <a:ext cx="2627100" cy="2273100"/>
          </a:xfrm>
          <a:prstGeom prst="rect">
            <a:avLst/>
          </a:prstGeom>
          <a:noFill/>
          <a:ln>
            <a:noFill/>
          </a:ln>
        </p:spPr>
      </p:sp>
      <p:sp>
        <p:nvSpPr>
          <p:cNvPr id="298" name="Google Shape;298;p48"/>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9" name="Google Shape;299;p48"/>
          <p:cNvSpPr/>
          <p:nvPr>
            <p:ph idx="5" type="pic"/>
          </p:nvPr>
        </p:nvSpPr>
        <p:spPr>
          <a:xfrm>
            <a:off x="3255250" y="1128325"/>
            <a:ext cx="2627100" cy="2273100"/>
          </a:xfrm>
          <a:prstGeom prst="rect">
            <a:avLst/>
          </a:prstGeom>
          <a:noFill/>
          <a:ln>
            <a:noFill/>
          </a:ln>
        </p:spPr>
      </p:sp>
      <p:sp>
        <p:nvSpPr>
          <p:cNvPr id="300" name="Google Shape;300;p48"/>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1" name="Google Shape;301;p4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02" name="Google Shape;302;p48"/>
          <p:cNvSpPr txBox="1"/>
          <p:nvPr>
            <p:ph idx="7" type="subTitle"/>
          </p:nvPr>
        </p:nvSpPr>
        <p:spPr>
          <a:xfrm>
            <a:off x="311725" y="3430500"/>
            <a:ext cx="26271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03" name="Google Shape;303;p48"/>
          <p:cNvSpPr txBox="1"/>
          <p:nvPr>
            <p:ph idx="8" type="subTitle"/>
          </p:nvPr>
        </p:nvSpPr>
        <p:spPr>
          <a:xfrm>
            <a:off x="6205225" y="3430500"/>
            <a:ext cx="26271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04" name="Google Shape;304;p48"/>
          <p:cNvSpPr txBox="1"/>
          <p:nvPr>
            <p:ph idx="9" type="subTitle"/>
          </p:nvPr>
        </p:nvSpPr>
        <p:spPr>
          <a:xfrm>
            <a:off x="3255250" y="3430500"/>
            <a:ext cx="26271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305" name="Shape 305"/>
        <p:cNvGrpSpPr/>
        <p:nvPr/>
      </p:nvGrpSpPr>
      <p:grpSpPr>
        <a:xfrm>
          <a:off x="0" y="0"/>
          <a:ext cx="0" cy="0"/>
          <a:chOff x="0" y="0"/>
          <a:chExt cx="0" cy="0"/>
        </a:xfrm>
      </p:grpSpPr>
      <p:sp>
        <p:nvSpPr>
          <p:cNvPr id="306" name="Google Shape;306;p49"/>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307" name="Shape 307"/>
        <p:cNvGrpSpPr/>
        <p:nvPr/>
      </p:nvGrpSpPr>
      <p:grpSpPr>
        <a:xfrm>
          <a:off x="0" y="0"/>
          <a:ext cx="0" cy="0"/>
          <a:chOff x="0" y="0"/>
          <a:chExt cx="0" cy="0"/>
        </a:xfrm>
      </p:grpSpPr>
      <p:sp>
        <p:nvSpPr>
          <p:cNvPr id="308" name="Google Shape;308;p50"/>
          <p:cNvSpPr/>
          <p:nvPr>
            <p:ph idx="2" type="pic"/>
          </p:nvPr>
        </p:nvSpPr>
        <p:spPr>
          <a:xfrm>
            <a:off x="3389600" y="118913"/>
            <a:ext cx="1643700" cy="1535100"/>
          </a:xfrm>
          <a:prstGeom prst="rect">
            <a:avLst/>
          </a:prstGeom>
          <a:noFill/>
          <a:ln>
            <a:noFill/>
          </a:ln>
        </p:spPr>
      </p:sp>
      <p:sp>
        <p:nvSpPr>
          <p:cNvPr id="309" name="Google Shape;309;p50"/>
          <p:cNvSpPr/>
          <p:nvPr>
            <p:ph idx="3" type="pic"/>
          </p:nvPr>
        </p:nvSpPr>
        <p:spPr>
          <a:xfrm>
            <a:off x="5195935" y="118913"/>
            <a:ext cx="1643700" cy="1535100"/>
          </a:xfrm>
          <a:prstGeom prst="rect">
            <a:avLst/>
          </a:prstGeom>
          <a:noFill/>
          <a:ln>
            <a:noFill/>
          </a:ln>
        </p:spPr>
      </p:sp>
      <p:sp>
        <p:nvSpPr>
          <p:cNvPr id="310" name="Google Shape;310;p50"/>
          <p:cNvSpPr/>
          <p:nvPr>
            <p:ph idx="4" type="pic"/>
          </p:nvPr>
        </p:nvSpPr>
        <p:spPr>
          <a:xfrm>
            <a:off x="7002270" y="118913"/>
            <a:ext cx="1643700" cy="1535100"/>
          </a:xfrm>
          <a:prstGeom prst="rect">
            <a:avLst/>
          </a:prstGeom>
          <a:noFill/>
          <a:ln>
            <a:noFill/>
          </a:ln>
        </p:spPr>
      </p:sp>
      <p:sp>
        <p:nvSpPr>
          <p:cNvPr id="311" name="Google Shape;311;p50"/>
          <p:cNvSpPr/>
          <p:nvPr>
            <p:ph idx="5" type="pic"/>
          </p:nvPr>
        </p:nvSpPr>
        <p:spPr>
          <a:xfrm>
            <a:off x="3389588" y="1804212"/>
            <a:ext cx="1643700" cy="1535100"/>
          </a:xfrm>
          <a:prstGeom prst="rect">
            <a:avLst/>
          </a:prstGeom>
          <a:noFill/>
          <a:ln>
            <a:noFill/>
          </a:ln>
        </p:spPr>
      </p:sp>
      <p:sp>
        <p:nvSpPr>
          <p:cNvPr id="312" name="Google Shape;312;p50"/>
          <p:cNvSpPr/>
          <p:nvPr>
            <p:ph idx="6" type="pic"/>
          </p:nvPr>
        </p:nvSpPr>
        <p:spPr>
          <a:xfrm>
            <a:off x="5195922" y="1804212"/>
            <a:ext cx="1643700" cy="1535100"/>
          </a:xfrm>
          <a:prstGeom prst="rect">
            <a:avLst/>
          </a:prstGeom>
          <a:noFill/>
          <a:ln>
            <a:noFill/>
          </a:ln>
        </p:spPr>
      </p:sp>
      <p:sp>
        <p:nvSpPr>
          <p:cNvPr id="313" name="Google Shape;313;p50"/>
          <p:cNvSpPr/>
          <p:nvPr>
            <p:ph idx="7" type="pic"/>
          </p:nvPr>
        </p:nvSpPr>
        <p:spPr>
          <a:xfrm>
            <a:off x="7002257" y="1804212"/>
            <a:ext cx="1643700" cy="1535100"/>
          </a:xfrm>
          <a:prstGeom prst="rect">
            <a:avLst/>
          </a:prstGeom>
          <a:noFill/>
          <a:ln>
            <a:noFill/>
          </a:ln>
        </p:spPr>
      </p:sp>
      <p:sp>
        <p:nvSpPr>
          <p:cNvPr id="314" name="Google Shape;314;p50"/>
          <p:cNvSpPr txBox="1"/>
          <p:nvPr>
            <p:ph type="title"/>
          </p:nvPr>
        </p:nvSpPr>
        <p:spPr>
          <a:xfrm>
            <a:off x="351550" y="445025"/>
            <a:ext cx="2596800" cy="1706400"/>
          </a:xfrm>
          <a:prstGeom prst="rect">
            <a:avLst/>
          </a:prstGeom>
          <a:noFill/>
          <a:ln>
            <a:noFill/>
          </a:ln>
        </p:spPr>
        <p:txBody>
          <a:bodyPr anchorCtr="0" anchor="ctr"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15" name="Google Shape;315;p50"/>
          <p:cNvSpPr/>
          <p:nvPr>
            <p:ph idx="8" type="pic"/>
          </p:nvPr>
        </p:nvSpPr>
        <p:spPr>
          <a:xfrm>
            <a:off x="3389588" y="3489487"/>
            <a:ext cx="1643700" cy="1535100"/>
          </a:xfrm>
          <a:prstGeom prst="rect">
            <a:avLst/>
          </a:prstGeom>
          <a:noFill/>
          <a:ln>
            <a:noFill/>
          </a:ln>
        </p:spPr>
      </p:sp>
      <p:sp>
        <p:nvSpPr>
          <p:cNvPr id="316" name="Google Shape;316;p50"/>
          <p:cNvSpPr/>
          <p:nvPr>
            <p:ph idx="9" type="pic"/>
          </p:nvPr>
        </p:nvSpPr>
        <p:spPr>
          <a:xfrm>
            <a:off x="5195922" y="3489487"/>
            <a:ext cx="1643700" cy="1535100"/>
          </a:xfrm>
          <a:prstGeom prst="rect">
            <a:avLst/>
          </a:prstGeom>
          <a:noFill/>
          <a:ln>
            <a:noFill/>
          </a:ln>
        </p:spPr>
      </p:sp>
      <p:sp>
        <p:nvSpPr>
          <p:cNvPr id="317" name="Google Shape;317;p5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29" Type="http://schemas.openxmlformats.org/officeDocument/2006/relationships/slideLayout" Target="../slideLayouts/slideLayout41.xml"/><Relationship Id="rId7" Type="http://schemas.openxmlformats.org/officeDocument/2006/relationships/slideLayout" Target="../slideLayouts/slideLayout19.xml"/><Relationship Id="rId8" Type="http://schemas.openxmlformats.org/officeDocument/2006/relationships/slideLayout" Target="../slideLayouts/slideLayout20.xml"/><Relationship Id="rId31" Type="http://schemas.openxmlformats.org/officeDocument/2006/relationships/slideLayout" Target="../slideLayouts/slideLayout43.xml"/><Relationship Id="rId30" Type="http://schemas.openxmlformats.org/officeDocument/2006/relationships/slideLayout" Target="../slideLayouts/slideLayout42.xml"/><Relationship Id="rId11" Type="http://schemas.openxmlformats.org/officeDocument/2006/relationships/slideLayout" Target="../slideLayouts/slideLayout23.xml"/><Relationship Id="rId33" Type="http://schemas.openxmlformats.org/officeDocument/2006/relationships/slideLayout" Target="../slideLayouts/slideLayout45.xml"/><Relationship Id="rId10" Type="http://schemas.openxmlformats.org/officeDocument/2006/relationships/slideLayout" Target="../slideLayouts/slideLayout22.xml"/><Relationship Id="rId32" Type="http://schemas.openxmlformats.org/officeDocument/2006/relationships/slideLayout" Target="../slideLayouts/slideLayout44.xml"/><Relationship Id="rId13" Type="http://schemas.openxmlformats.org/officeDocument/2006/relationships/slideLayout" Target="../slideLayouts/slideLayout25.xml"/><Relationship Id="rId35" Type="http://schemas.openxmlformats.org/officeDocument/2006/relationships/slideLayout" Target="../slideLayouts/slideLayout47.xml"/><Relationship Id="rId12" Type="http://schemas.openxmlformats.org/officeDocument/2006/relationships/slideLayout" Target="../slideLayouts/slideLayout24.xml"/><Relationship Id="rId34" Type="http://schemas.openxmlformats.org/officeDocument/2006/relationships/slideLayout" Target="../slideLayouts/slideLayout46.xml"/><Relationship Id="rId15" Type="http://schemas.openxmlformats.org/officeDocument/2006/relationships/slideLayout" Target="../slideLayouts/slideLayout27.xml"/><Relationship Id="rId37" Type="http://schemas.openxmlformats.org/officeDocument/2006/relationships/theme" Target="../theme/theme2.xml"/><Relationship Id="rId14" Type="http://schemas.openxmlformats.org/officeDocument/2006/relationships/slideLayout" Target="../slideLayouts/slideLayout26.xml"/><Relationship Id="rId36" Type="http://schemas.openxmlformats.org/officeDocument/2006/relationships/slideLayout" Target="../slideLayouts/slideLayout48.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4" name="Shape 54"/>
        <p:cNvGrpSpPr/>
        <p:nvPr/>
      </p:nvGrpSpPr>
      <p:grpSpPr>
        <a:xfrm>
          <a:off x="0" y="0"/>
          <a:ext cx="0" cy="0"/>
          <a:chOff x="0" y="0"/>
          <a:chExt cx="0" cy="0"/>
        </a:xfrm>
      </p:grpSpPr>
      <p:sp>
        <p:nvSpPr>
          <p:cNvPr id="55" name="Google Shape;55;p14"/>
          <p:cNvSpPr txBox="1"/>
          <p:nvPr>
            <p:ph idx="1" type="body"/>
          </p:nvPr>
        </p:nvSpPr>
        <p:spPr>
          <a:xfrm>
            <a:off x="283950" y="3166425"/>
            <a:ext cx="6424800" cy="1517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1pPr>
            <a:lvl2pPr indent="-304800" lvl="1" marL="9144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2pPr>
            <a:lvl3pPr indent="-304800" lvl="2" marL="13716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3pPr>
            <a:lvl4pPr indent="-304800" lvl="3" marL="18288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4pPr>
            <a:lvl5pPr indent="-304800" lvl="4" marL="22860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5pPr>
            <a:lvl6pPr indent="-304800" lvl="5" marL="27432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6pPr>
            <a:lvl7pPr indent="-304800" lvl="6" marL="32004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7pPr>
            <a:lvl8pPr indent="-304800" lvl="7" marL="36576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8pPr>
            <a:lvl9pPr indent="-304800" lvl="8" marL="41148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9pPr>
          </a:lstStyle>
          <a:p/>
        </p:txBody>
      </p:sp>
      <p:sp>
        <p:nvSpPr>
          <p:cNvPr id="56" name="Google Shape;56;p14"/>
          <p:cNvSpPr txBox="1"/>
          <p:nvPr>
            <p:ph type="title"/>
          </p:nvPr>
        </p:nvSpPr>
        <p:spPr>
          <a:xfrm>
            <a:off x="278750" y="513900"/>
            <a:ext cx="5802000" cy="1144800"/>
          </a:xfrm>
          <a:prstGeom prst="rect">
            <a:avLst/>
          </a:prstGeom>
          <a:noFill/>
          <a:ln>
            <a:noFill/>
          </a:ln>
        </p:spPr>
        <p:txBody>
          <a:bodyPr anchorCtr="0" anchor="t" bIns="0" lIns="0" spcFirstLastPara="1" rIns="0" wrap="square" tIns="0">
            <a:noAutofit/>
          </a:bodyPr>
          <a:lstStyle>
            <a:lvl1pPr lvl="0">
              <a:lnSpc>
                <a:spcPct val="85000"/>
              </a:lnSpc>
              <a:spcBef>
                <a:spcPts val="0"/>
              </a:spcBef>
              <a:spcAft>
                <a:spcPts val="0"/>
              </a:spcAft>
              <a:buNone/>
              <a:defRPr sz="60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guide id="21" pos="174">
          <p15:clr>
            <a:srgbClr val="E46962"/>
          </p15:clr>
        </p15:guide>
        <p15:guide id="22" pos="5588">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github.com/tonethar/IGME-110-Fall-2025/blob/main/documents/_app-proposal-finals/section06-group06-trinkt.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jpg"/><Relationship Id="rId4" Type="http://schemas.openxmlformats.org/officeDocument/2006/relationships/hyperlink" Target="https://www.figma.com/proto/IFJwDus53jOr1lDdBdyllJ/Trinkt-Hi-FI-Prototypes?node-id=1-2&amp;t=GWV2ftb2rsqGz4QC-1&amp;starting-point-node-id=1%3A2"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1"/>
          <p:cNvSpPr txBox="1"/>
          <p:nvPr/>
        </p:nvSpPr>
        <p:spPr>
          <a:xfrm>
            <a:off x="283800" y="3324125"/>
            <a:ext cx="6425100" cy="1205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4500">
                <a:solidFill>
                  <a:schemeClr val="lt1"/>
                </a:solidFill>
                <a:latin typeface="Lato"/>
                <a:ea typeface="Lato"/>
                <a:cs typeface="Lato"/>
                <a:sym typeface="Lato"/>
              </a:rPr>
              <a:t>Valerie, Jimmy, Brayden</a:t>
            </a:r>
            <a:endParaRPr sz="4500">
              <a:solidFill>
                <a:schemeClr val="lt1"/>
              </a:solidFill>
              <a:latin typeface="Lato"/>
              <a:ea typeface="Lato"/>
              <a:cs typeface="Lato"/>
              <a:sym typeface="Lato"/>
            </a:endParaRPr>
          </a:p>
        </p:txBody>
      </p:sp>
      <p:cxnSp>
        <p:nvCxnSpPr>
          <p:cNvPr id="323" name="Google Shape;323;p51"/>
          <p:cNvCxnSpPr/>
          <p:nvPr/>
        </p:nvCxnSpPr>
        <p:spPr>
          <a:xfrm rot="10800000">
            <a:off x="283800" y="4609453"/>
            <a:ext cx="6425100" cy="0"/>
          </a:xfrm>
          <a:prstGeom prst="straightConnector1">
            <a:avLst/>
          </a:prstGeom>
          <a:noFill/>
          <a:ln cap="flat" cmpd="sng" w="9525">
            <a:solidFill>
              <a:schemeClr val="lt2"/>
            </a:solidFill>
            <a:prstDash val="solid"/>
            <a:round/>
            <a:headEnd len="med" w="med" type="none"/>
            <a:tailEnd len="med" w="med" type="none"/>
          </a:ln>
        </p:spPr>
      </p:cxnSp>
      <p:cxnSp>
        <p:nvCxnSpPr>
          <p:cNvPr id="324" name="Google Shape;324;p51"/>
          <p:cNvCxnSpPr/>
          <p:nvPr/>
        </p:nvCxnSpPr>
        <p:spPr>
          <a:xfrm rot="10800000">
            <a:off x="283200" y="377225"/>
            <a:ext cx="6464700" cy="0"/>
          </a:xfrm>
          <a:prstGeom prst="straightConnector1">
            <a:avLst/>
          </a:prstGeom>
          <a:noFill/>
          <a:ln cap="flat" cmpd="sng" w="9525">
            <a:solidFill>
              <a:schemeClr val="lt2"/>
            </a:solidFill>
            <a:prstDash val="solid"/>
            <a:round/>
            <a:headEnd len="med" w="med" type="none"/>
            <a:tailEnd len="med" w="med" type="none"/>
          </a:ln>
        </p:spPr>
      </p:cxnSp>
      <p:cxnSp>
        <p:nvCxnSpPr>
          <p:cNvPr id="325" name="Google Shape;325;p51"/>
          <p:cNvCxnSpPr/>
          <p:nvPr/>
        </p:nvCxnSpPr>
        <p:spPr>
          <a:xfrm rot="10800000">
            <a:off x="283800" y="3500400"/>
            <a:ext cx="6425100" cy="0"/>
          </a:xfrm>
          <a:prstGeom prst="straightConnector1">
            <a:avLst/>
          </a:prstGeom>
          <a:noFill/>
          <a:ln cap="flat" cmpd="sng" w="9525">
            <a:solidFill>
              <a:schemeClr val="lt2"/>
            </a:solidFill>
            <a:prstDash val="solid"/>
            <a:round/>
            <a:headEnd len="med" w="med" type="none"/>
            <a:tailEnd len="med" w="med" type="none"/>
          </a:ln>
        </p:spPr>
      </p:cxnSp>
      <p:pic>
        <p:nvPicPr>
          <p:cNvPr descr="An architectural detail of a modern building." id="326" name="Google Shape;326;p51"/>
          <p:cNvPicPr preferRelativeResize="0"/>
          <p:nvPr>
            <p:ph idx="2" type="pic"/>
          </p:nvPr>
        </p:nvPicPr>
        <p:blipFill rotWithShape="1">
          <a:blip r:embed="rId3">
            <a:alphaModFix/>
          </a:blip>
          <a:srcRect b="1429" l="61984" r="8587" t="0"/>
          <a:stretch/>
        </p:blipFill>
        <p:spPr>
          <a:xfrm>
            <a:off x="6877050" y="0"/>
            <a:ext cx="2271002" cy="5143501"/>
          </a:xfrm>
          <a:prstGeom prst="rect">
            <a:avLst/>
          </a:prstGeom>
          <a:noFill/>
          <a:ln>
            <a:noFill/>
          </a:ln>
        </p:spPr>
      </p:pic>
      <p:sp>
        <p:nvSpPr>
          <p:cNvPr id="327" name="Google Shape;327;p51"/>
          <p:cNvSpPr txBox="1"/>
          <p:nvPr>
            <p:ph idx="4294967295" type="title"/>
          </p:nvPr>
        </p:nvSpPr>
        <p:spPr>
          <a:xfrm>
            <a:off x="283800" y="567825"/>
            <a:ext cx="5802000" cy="2355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Trinkt! </a:t>
            </a:r>
            <a:endParaRPr/>
          </a:p>
          <a:p>
            <a:pPr indent="0" lvl="0" marL="0" rtl="0" algn="l">
              <a:spcBef>
                <a:spcPts val="0"/>
              </a:spcBef>
              <a:spcAft>
                <a:spcPts val="0"/>
              </a:spcAft>
              <a:buNone/>
            </a:pPr>
            <a:r>
              <a:rPr lang="en"/>
              <a:t>App Prototype</a:t>
            </a:r>
            <a:endParaRPr/>
          </a:p>
          <a:p>
            <a:pPr indent="0" lvl="0" marL="0" rtl="0" algn="l">
              <a:spcBef>
                <a:spcPts val="0"/>
              </a:spcBef>
              <a:spcAft>
                <a:spcPts val="0"/>
              </a:spcAft>
              <a:buNone/>
            </a:pPr>
            <a:r>
              <a:t/>
            </a:r>
            <a:endParaRPr/>
          </a:p>
        </p:txBody>
      </p:sp>
      <p:sp>
        <p:nvSpPr>
          <p:cNvPr id="328" name="Google Shape;328;p51"/>
          <p:cNvSpPr txBox="1"/>
          <p:nvPr/>
        </p:nvSpPr>
        <p:spPr>
          <a:xfrm>
            <a:off x="283800" y="2828250"/>
            <a:ext cx="3434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Lato"/>
                <a:ea typeface="Lato"/>
                <a:cs typeface="Lato"/>
                <a:sym typeface="Lato"/>
              </a:rPr>
              <a:t>A presentation by: </a:t>
            </a:r>
            <a:endParaRPr sz="30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0"/>
          <p:cNvSpPr txBox="1"/>
          <p:nvPr>
            <p:ph type="title"/>
          </p:nvPr>
        </p:nvSpPr>
        <p:spPr>
          <a:xfrm>
            <a:off x="135850" y="77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The </a:t>
            </a:r>
            <a:r>
              <a:rPr lang="en" u="sng">
                <a:solidFill>
                  <a:schemeClr val="hlink"/>
                </a:solidFill>
                <a:latin typeface="Playfair Display"/>
                <a:ea typeface="Playfair Display"/>
                <a:cs typeface="Playfair Display"/>
                <a:sym typeface="Playfair Display"/>
                <a:hlinkClick r:id="rId3"/>
              </a:rPr>
              <a:t>Original Trinkt! App Proposal</a:t>
            </a:r>
            <a:r>
              <a:rPr lang="en">
                <a:latin typeface="Playfair Display"/>
                <a:ea typeface="Playfair Display"/>
                <a:cs typeface="Playfair Display"/>
                <a:sym typeface="Playfair Display"/>
              </a:rPr>
              <a:t> and our Iterations:</a:t>
            </a:r>
            <a:endParaRPr>
              <a:latin typeface="Playfair Display"/>
              <a:ea typeface="Playfair Display"/>
              <a:cs typeface="Playfair Display"/>
              <a:sym typeface="Playfair Display"/>
            </a:endParaRPr>
          </a:p>
        </p:txBody>
      </p:sp>
      <p:sp>
        <p:nvSpPr>
          <p:cNvPr id="398" name="Google Shape;398;p60"/>
          <p:cNvSpPr txBox="1"/>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800">
                <a:solidFill>
                  <a:srgbClr val="1C2026"/>
                </a:solidFill>
                <a:latin typeface="Lato"/>
                <a:ea typeface="Lato"/>
                <a:cs typeface="Lato"/>
                <a:sym typeface="Lato"/>
              </a:rPr>
              <a:t>‹#›</a:t>
            </a:fld>
            <a:endParaRPr sz="800">
              <a:solidFill>
                <a:srgbClr val="1C2026"/>
              </a:solidFill>
              <a:latin typeface="Lato"/>
              <a:ea typeface="Lato"/>
              <a:cs typeface="Lato"/>
              <a:sym typeface="Lato"/>
            </a:endParaRPr>
          </a:p>
        </p:txBody>
      </p:sp>
      <p:sp>
        <p:nvSpPr>
          <p:cNvPr id="399" name="Google Shape;399;p60"/>
          <p:cNvSpPr txBox="1"/>
          <p:nvPr/>
        </p:nvSpPr>
        <p:spPr>
          <a:xfrm>
            <a:off x="245875" y="985500"/>
            <a:ext cx="7734900" cy="780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The original app proposal outlined a similar product to ours, but wasn’t as fleshed out</a:t>
            </a:r>
            <a:endParaRPr sz="1300"/>
          </a:p>
        </p:txBody>
      </p:sp>
      <p:sp>
        <p:nvSpPr>
          <p:cNvPr id="400" name="Google Shape;400;p60"/>
          <p:cNvSpPr txBox="1"/>
          <p:nvPr/>
        </p:nvSpPr>
        <p:spPr>
          <a:xfrm>
            <a:off x="292413" y="2101600"/>
            <a:ext cx="3723000" cy="2158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900">
                <a:solidFill>
                  <a:schemeClr val="dk1"/>
                </a:solidFill>
                <a:latin typeface="Lato"/>
                <a:ea typeface="Lato"/>
                <a:cs typeface="Lato"/>
                <a:sym typeface="Lato"/>
              </a:rPr>
              <a:t>The designers explained that Trinkt! was an app for sharing collectibles, and the main hook was that it would provide a simple UI for creating collections of thousands of items. </a:t>
            </a:r>
            <a:endParaRPr sz="1900">
              <a:solidFill>
                <a:schemeClr val="dk1"/>
              </a:solidFill>
              <a:latin typeface="Lato"/>
              <a:ea typeface="Lato"/>
              <a:cs typeface="Lato"/>
              <a:sym typeface="Lato"/>
            </a:endParaRPr>
          </a:p>
        </p:txBody>
      </p:sp>
      <p:sp>
        <p:nvSpPr>
          <p:cNvPr id="401" name="Google Shape;401;p60"/>
          <p:cNvSpPr txBox="1"/>
          <p:nvPr/>
        </p:nvSpPr>
        <p:spPr>
          <a:xfrm>
            <a:off x="4651338" y="2101600"/>
            <a:ext cx="3723000" cy="2495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900">
                <a:solidFill>
                  <a:schemeClr val="dk1"/>
                </a:solidFill>
                <a:latin typeface="Lato"/>
                <a:ea typeface="Lato"/>
                <a:cs typeface="Lato"/>
                <a:sym typeface="Lato"/>
              </a:rPr>
              <a:t>We took this idea and tried to adapt it into a functional prototype by focusing on how users would be able to interact with the Trinkt! UI and making the collectible posts easy to access and simple. </a:t>
            </a:r>
            <a:endParaRPr sz="1900">
              <a:solidFill>
                <a:schemeClr val="dk1"/>
              </a:solidFill>
              <a:latin typeface="Lato"/>
              <a:ea typeface="Lato"/>
              <a:cs typeface="Lato"/>
              <a:sym typeface="Lato"/>
            </a:endParaRPr>
          </a:p>
        </p:txBody>
      </p:sp>
      <p:cxnSp>
        <p:nvCxnSpPr>
          <p:cNvPr id="402" name="Google Shape;402;p60"/>
          <p:cNvCxnSpPr/>
          <p:nvPr/>
        </p:nvCxnSpPr>
        <p:spPr>
          <a:xfrm flipH="1">
            <a:off x="245875" y="720025"/>
            <a:ext cx="8175000" cy="15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1"/>
          <p:cNvSpPr txBox="1"/>
          <p:nvPr>
            <p:ph type="title"/>
          </p:nvPr>
        </p:nvSpPr>
        <p:spPr>
          <a:xfrm>
            <a:off x="75550" y="186625"/>
            <a:ext cx="2353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Wireframes:</a:t>
            </a:r>
            <a:endParaRPr>
              <a:latin typeface="Playfair Display"/>
              <a:ea typeface="Playfair Display"/>
              <a:cs typeface="Playfair Display"/>
              <a:sym typeface="Playfair Display"/>
            </a:endParaRPr>
          </a:p>
        </p:txBody>
      </p:sp>
      <p:pic>
        <p:nvPicPr>
          <p:cNvPr id="408" name="Google Shape;408;p61"/>
          <p:cNvPicPr preferRelativeResize="0"/>
          <p:nvPr/>
        </p:nvPicPr>
        <p:blipFill rotWithShape="1">
          <a:blip r:embed="rId3">
            <a:alphaModFix/>
          </a:blip>
          <a:srcRect b="0" l="0" r="50122" t="0"/>
          <a:stretch/>
        </p:blipFill>
        <p:spPr>
          <a:xfrm>
            <a:off x="2822501" y="491812"/>
            <a:ext cx="5767975" cy="4159875"/>
          </a:xfrm>
          <a:prstGeom prst="rect">
            <a:avLst/>
          </a:prstGeom>
          <a:noFill/>
          <a:ln>
            <a:noFill/>
          </a:ln>
        </p:spPr>
      </p:pic>
      <p:sp>
        <p:nvSpPr>
          <p:cNvPr id="409" name="Google Shape;409;p61"/>
          <p:cNvSpPr txBox="1"/>
          <p:nvPr/>
        </p:nvSpPr>
        <p:spPr>
          <a:xfrm>
            <a:off x="75550" y="1175300"/>
            <a:ext cx="2353800" cy="3611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User home page</a:t>
            </a:r>
            <a:br>
              <a:rPr lang="en" sz="1800">
                <a:solidFill>
                  <a:schemeClr val="dk1"/>
                </a:solidFill>
                <a:latin typeface="Lato"/>
                <a:ea typeface="Lato"/>
                <a:cs typeface="Lato"/>
                <a:sym typeface="Lato"/>
              </a:rPr>
            </a:b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All app icons and user flow demonstration of create button</a:t>
            </a:r>
            <a:br>
              <a:rPr lang="en" sz="1800">
                <a:solidFill>
                  <a:schemeClr val="dk1"/>
                </a:solidFill>
                <a:latin typeface="Lato"/>
                <a:ea typeface="Lato"/>
                <a:cs typeface="Lato"/>
                <a:sym typeface="Lato"/>
              </a:rPr>
            </a:b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Collectible post creation page and its flow</a:t>
            </a:r>
            <a:br>
              <a:rPr lang="en" sz="1800">
                <a:solidFill>
                  <a:schemeClr val="dk1"/>
                </a:solidFill>
                <a:latin typeface="Lato"/>
                <a:ea typeface="Lato"/>
                <a:cs typeface="Lato"/>
                <a:sym typeface="Lato"/>
              </a:rPr>
            </a:br>
            <a:endParaRPr sz="1800">
              <a:solidFill>
                <a:schemeClr val="dk1"/>
              </a:solidFill>
              <a:latin typeface="Lato"/>
              <a:ea typeface="Lato"/>
              <a:cs typeface="Lato"/>
              <a:sym typeface="Lato"/>
            </a:endParaRPr>
          </a:p>
        </p:txBody>
      </p:sp>
      <p:sp>
        <p:nvSpPr>
          <p:cNvPr id="410" name="Google Shape;410;p61"/>
          <p:cNvSpPr txBox="1"/>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800">
                <a:solidFill>
                  <a:srgbClr val="1C2026"/>
                </a:solidFill>
                <a:latin typeface="Lato"/>
                <a:ea typeface="Lato"/>
                <a:cs typeface="Lato"/>
                <a:sym typeface="Lato"/>
              </a:rPr>
              <a:t>‹#›</a:t>
            </a:fld>
            <a:endParaRPr sz="800">
              <a:solidFill>
                <a:srgbClr val="1C2026"/>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62"/>
          <p:cNvPicPr preferRelativeResize="0"/>
          <p:nvPr/>
        </p:nvPicPr>
        <p:blipFill rotWithShape="1">
          <a:blip r:embed="rId3">
            <a:alphaModFix/>
          </a:blip>
          <a:srcRect b="0" l="50002" r="0" t="0"/>
          <a:stretch/>
        </p:blipFill>
        <p:spPr>
          <a:xfrm>
            <a:off x="2805300" y="496788"/>
            <a:ext cx="5767975" cy="4149928"/>
          </a:xfrm>
          <a:prstGeom prst="rect">
            <a:avLst/>
          </a:prstGeom>
          <a:noFill/>
          <a:ln>
            <a:noFill/>
          </a:ln>
        </p:spPr>
      </p:pic>
      <p:sp>
        <p:nvSpPr>
          <p:cNvPr id="416" name="Google Shape;416;p62"/>
          <p:cNvSpPr txBox="1"/>
          <p:nvPr>
            <p:ph type="title"/>
          </p:nvPr>
        </p:nvSpPr>
        <p:spPr>
          <a:xfrm>
            <a:off x="75550" y="193500"/>
            <a:ext cx="2353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Wireframes:</a:t>
            </a:r>
            <a:endParaRPr>
              <a:latin typeface="Playfair Display"/>
              <a:ea typeface="Playfair Display"/>
              <a:cs typeface="Playfair Display"/>
              <a:sym typeface="Playfair Display"/>
            </a:endParaRPr>
          </a:p>
        </p:txBody>
      </p:sp>
      <p:sp>
        <p:nvSpPr>
          <p:cNvPr id="417" name="Google Shape;417;p62"/>
          <p:cNvSpPr txBox="1"/>
          <p:nvPr/>
        </p:nvSpPr>
        <p:spPr>
          <a:xfrm>
            <a:off x="75550" y="766200"/>
            <a:ext cx="2353800" cy="3611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Collection creation page and flow</a:t>
            </a:r>
            <a:br>
              <a:rPr lang="en" sz="1800">
                <a:solidFill>
                  <a:schemeClr val="dk1"/>
                </a:solidFill>
                <a:latin typeface="Lato"/>
                <a:ea typeface="Lato"/>
                <a:cs typeface="Lato"/>
                <a:sym typeface="Lato"/>
              </a:rPr>
            </a:b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User profile page and its format for posts and collections</a:t>
            </a:r>
            <a:br>
              <a:rPr lang="en" sz="1800">
                <a:solidFill>
                  <a:schemeClr val="dk1"/>
                </a:solidFill>
                <a:latin typeface="Lato"/>
                <a:ea typeface="Lato"/>
                <a:cs typeface="Lato"/>
                <a:sym typeface="Lato"/>
              </a:rPr>
            </a:b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Inbox where updates and message notifications are displayed</a:t>
            </a:r>
            <a:endParaRPr sz="1800">
              <a:solidFill>
                <a:schemeClr val="dk1"/>
              </a:solidFill>
              <a:latin typeface="Lato"/>
              <a:ea typeface="Lato"/>
              <a:cs typeface="Lato"/>
              <a:sym typeface="Lato"/>
            </a:endParaRPr>
          </a:p>
        </p:txBody>
      </p:sp>
      <p:sp>
        <p:nvSpPr>
          <p:cNvPr id="418" name="Google Shape;418;p62"/>
          <p:cNvSpPr txBox="1"/>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800">
                <a:solidFill>
                  <a:srgbClr val="1C2026"/>
                </a:solidFill>
                <a:latin typeface="Lato"/>
                <a:ea typeface="Lato"/>
                <a:cs typeface="Lato"/>
                <a:sym typeface="Lato"/>
              </a:rPr>
              <a:t>‹#›</a:t>
            </a:fld>
            <a:endParaRPr sz="800">
              <a:solidFill>
                <a:srgbClr val="1C2026"/>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63"/>
          <p:cNvPicPr preferRelativeResize="0"/>
          <p:nvPr/>
        </p:nvPicPr>
        <p:blipFill>
          <a:blip r:embed="rId3">
            <a:alphaModFix/>
          </a:blip>
          <a:stretch>
            <a:fillRect/>
          </a:stretch>
        </p:blipFill>
        <p:spPr>
          <a:xfrm>
            <a:off x="189325" y="612475"/>
            <a:ext cx="8610714" cy="2031311"/>
          </a:xfrm>
          <a:prstGeom prst="rect">
            <a:avLst/>
          </a:prstGeom>
          <a:noFill/>
          <a:ln>
            <a:noFill/>
          </a:ln>
        </p:spPr>
      </p:pic>
      <p:pic>
        <p:nvPicPr>
          <p:cNvPr id="424" name="Google Shape;424;p63"/>
          <p:cNvPicPr preferRelativeResize="0"/>
          <p:nvPr/>
        </p:nvPicPr>
        <p:blipFill>
          <a:blip r:embed="rId4">
            <a:alphaModFix/>
          </a:blip>
          <a:stretch>
            <a:fillRect/>
          </a:stretch>
        </p:blipFill>
        <p:spPr>
          <a:xfrm>
            <a:off x="189325" y="3045121"/>
            <a:ext cx="8464769" cy="1948629"/>
          </a:xfrm>
          <a:prstGeom prst="rect">
            <a:avLst/>
          </a:prstGeom>
          <a:noFill/>
          <a:ln>
            <a:noFill/>
          </a:ln>
        </p:spPr>
      </p:pic>
      <p:sp>
        <p:nvSpPr>
          <p:cNvPr id="425" name="Google Shape;425;p63"/>
          <p:cNvSpPr txBox="1"/>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800">
                <a:solidFill>
                  <a:srgbClr val="1C2026"/>
                </a:solidFill>
                <a:latin typeface="Lato"/>
                <a:ea typeface="Lato"/>
                <a:cs typeface="Lato"/>
                <a:sym typeface="Lato"/>
              </a:rPr>
              <a:t>‹#›</a:t>
            </a:fld>
            <a:endParaRPr sz="800">
              <a:solidFill>
                <a:srgbClr val="1C2026"/>
              </a:solidFill>
              <a:latin typeface="Lato"/>
              <a:ea typeface="Lato"/>
              <a:cs typeface="Lato"/>
              <a:sym typeface="Lato"/>
            </a:endParaRPr>
          </a:p>
        </p:txBody>
      </p:sp>
      <p:sp>
        <p:nvSpPr>
          <p:cNvPr id="426" name="Google Shape;426;p63"/>
          <p:cNvSpPr txBox="1"/>
          <p:nvPr/>
        </p:nvSpPr>
        <p:spPr>
          <a:xfrm>
            <a:off x="62825" y="150775"/>
            <a:ext cx="517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layfair Display"/>
                <a:ea typeface="Playfair Display"/>
                <a:cs typeface="Playfair Display"/>
                <a:sym typeface="Playfair Display"/>
              </a:rPr>
              <a:t>Primary </a:t>
            </a:r>
            <a:r>
              <a:rPr lang="en" sz="1800">
                <a:solidFill>
                  <a:schemeClr val="dk1"/>
                </a:solidFill>
                <a:latin typeface="Playfair Display"/>
                <a:ea typeface="Playfair Display"/>
                <a:cs typeface="Playfair Display"/>
                <a:sym typeface="Playfair Display"/>
              </a:rPr>
              <a:t>User Example Flows:</a:t>
            </a:r>
            <a:endParaRPr sz="1800">
              <a:solidFill>
                <a:schemeClr val="dk1"/>
              </a:solidFill>
              <a:latin typeface="Playfair Display"/>
              <a:ea typeface="Playfair Display"/>
              <a:cs typeface="Playfair Display"/>
              <a:sym typeface="Playfair Displ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64"/>
          <p:cNvPicPr preferRelativeResize="0"/>
          <p:nvPr/>
        </p:nvPicPr>
        <p:blipFill>
          <a:blip r:embed="rId3">
            <a:alphaModFix/>
          </a:blip>
          <a:stretch>
            <a:fillRect/>
          </a:stretch>
        </p:blipFill>
        <p:spPr>
          <a:xfrm>
            <a:off x="153262" y="684288"/>
            <a:ext cx="8763223" cy="2429409"/>
          </a:xfrm>
          <a:prstGeom prst="rect">
            <a:avLst/>
          </a:prstGeom>
          <a:noFill/>
          <a:ln>
            <a:noFill/>
          </a:ln>
        </p:spPr>
      </p:pic>
      <p:pic>
        <p:nvPicPr>
          <p:cNvPr id="432" name="Google Shape;432;p64"/>
          <p:cNvPicPr preferRelativeResize="0"/>
          <p:nvPr/>
        </p:nvPicPr>
        <p:blipFill>
          <a:blip r:embed="rId4">
            <a:alphaModFix/>
          </a:blip>
          <a:stretch>
            <a:fillRect/>
          </a:stretch>
        </p:blipFill>
        <p:spPr>
          <a:xfrm>
            <a:off x="153262" y="3487214"/>
            <a:ext cx="8837476" cy="1295147"/>
          </a:xfrm>
          <a:prstGeom prst="rect">
            <a:avLst/>
          </a:prstGeom>
          <a:noFill/>
          <a:ln>
            <a:noFill/>
          </a:ln>
        </p:spPr>
      </p:pic>
      <p:sp>
        <p:nvSpPr>
          <p:cNvPr id="433" name="Google Shape;433;p64"/>
          <p:cNvSpPr txBox="1"/>
          <p:nvPr/>
        </p:nvSpPr>
        <p:spPr>
          <a:xfrm>
            <a:off x="36575" y="159750"/>
            <a:ext cx="517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layfair Display"/>
                <a:ea typeface="Playfair Display"/>
                <a:cs typeface="Playfair Display"/>
                <a:sym typeface="Playfair Display"/>
              </a:rPr>
              <a:t>Power User Example Flow:</a:t>
            </a:r>
            <a:endParaRPr sz="1800">
              <a:solidFill>
                <a:schemeClr val="dk1"/>
              </a:solidFill>
              <a:latin typeface="Playfair Display"/>
              <a:ea typeface="Playfair Display"/>
              <a:cs typeface="Playfair Display"/>
              <a:sym typeface="Playfair Display"/>
            </a:endParaRPr>
          </a:p>
        </p:txBody>
      </p:sp>
      <p:sp>
        <p:nvSpPr>
          <p:cNvPr id="434" name="Google Shape;434;p64"/>
          <p:cNvSpPr txBox="1"/>
          <p:nvPr/>
        </p:nvSpPr>
        <p:spPr>
          <a:xfrm>
            <a:off x="36575" y="2652000"/>
            <a:ext cx="517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layfair Display"/>
                <a:ea typeface="Playfair Display"/>
                <a:cs typeface="Playfair Display"/>
                <a:sym typeface="Playfair Display"/>
              </a:rPr>
              <a:t>Casual User Example Flow:</a:t>
            </a:r>
            <a:endParaRPr sz="1800">
              <a:solidFill>
                <a:schemeClr val="dk1"/>
              </a:solidFill>
              <a:latin typeface="Playfair Display"/>
              <a:ea typeface="Playfair Display"/>
              <a:cs typeface="Playfair Display"/>
              <a:sym typeface="Playfair Display"/>
            </a:endParaRPr>
          </a:p>
        </p:txBody>
      </p:sp>
      <p:sp>
        <p:nvSpPr>
          <p:cNvPr id="435" name="Google Shape;435;p64"/>
          <p:cNvSpPr txBox="1"/>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800">
                <a:solidFill>
                  <a:srgbClr val="1C2026"/>
                </a:solidFill>
                <a:latin typeface="Lato"/>
                <a:ea typeface="Lato"/>
                <a:cs typeface="Lato"/>
                <a:sym typeface="Lato"/>
              </a:rPr>
              <a:t>‹#›</a:t>
            </a:fld>
            <a:endParaRPr sz="800">
              <a:solidFill>
                <a:srgbClr val="1C2026"/>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descr="Wispy out-of-focus clouds under a solid blue sky. " id="440" name="Google Shape;440;p65"/>
          <p:cNvPicPr preferRelativeResize="0"/>
          <p:nvPr/>
        </p:nvPicPr>
        <p:blipFill rotWithShape="1">
          <a:blip r:embed="rId3">
            <a:alphaModFix/>
          </a:blip>
          <a:srcRect b="0" l="0" r="0" t="15604"/>
          <a:stretch/>
        </p:blipFill>
        <p:spPr>
          <a:xfrm flipH="1">
            <a:off x="0" y="0"/>
            <a:ext cx="9144003" cy="5143501"/>
          </a:xfrm>
          <a:prstGeom prst="rect">
            <a:avLst/>
          </a:prstGeom>
          <a:noFill/>
          <a:ln>
            <a:noFill/>
          </a:ln>
        </p:spPr>
      </p:pic>
      <p:sp>
        <p:nvSpPr>
          <p:cNvPr id="441" name="Google Shape;441;p65"/>
          <p:cNvSpPr txBox="1"/>
          <p:nvPr/>
        </p:nvSpPr>
        <p:spPr>
          <a:xfrm>
            <a:off x="2178300" y="1740600"/>
            <a:ext cx="4787400" cy="16623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6000" u="sng">
                <a:solidFill>
                  <a:schemeClr val="lt1"/>
                </a:solidFill>
                <a:latin typeface="Playfair Display"/>
                <a:ea typeface="Playfair Display"/>
                <a:cs typeface="Playfair Display"/>
                <a:sym typeface="Playfair Display"/>
                <a:hlinkClick r:id="rId4">
                  <a:extLst>
                    <a:ext uri="{A12FA001-AC4F-418D-AE19-62706E023703}">
                      <ahyp:hlinkClr val="tx"/>
                    </a:ext>
                  </a:extLst>
                </a:hlinkClick>
              </a:rPr>
              <a:t>High-Fidelity Prototype</a:t>
            </a:r>
            <a:endParaRPr sz="6000">
              <a:solidFill>
                <a:schemeClr val="lt1"/>
              </a:solidFill>
              <a:latin typeface="Playfair Display"/>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descr="Rows of rectangular windows cover the face of a modern building." id="446" name="Google Shape;446;p66"/>
          <p:cNvPicPr preferRelativeResize="0"/>
          <p:nvPr/>
        </p:nvPicPr>
        <p:blipFill rotWithShape="1">
          <a:blip r:embed="rId3">
            <a:alphaModFix/>
          </a:blip>
          <a:srcRect b="39724" l="0" r="0" t="26217"/>
          <a:stretch/>
        </p:blipFill>
        <p:spPr>
          <a:xfrm>
            <a:off x="0" y="3197592"/>
            <a:ext cx="3827702" cy="1945907"/>
          </a:xfrm>
          <a:prstGeom prst="rect">
            <a:avLst/>
          </a:prstGeom>
          <a:noFill/>
          <a:ln>
            <a:noFill/>
          </a:ln>
        </p:spPr>
      </p:pic>
      <p:sp>
        <p:nvSpPr>
          <p:cNvPr id="447" name="Google Shape;447;p66"/>
          <p:cNvSpPr txBox="1"/>
          <p:nvPr>
            <p:ph type="title"/>
          </p:nvPr>
        </p:nvSpPr>
        <p:spPr>
          <a:xfrm>
            <a:off x="135850" y="139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20">
                <a:latin typeface="Playfair Display"/>
                <a:ea typeface="Playfair Display"/>
                <a:cs typeface="Playfair Display"/>
                <a:sym typeface="Playfair Display"/>
              </a:rPr>
              <a:t>How we tested the app:</a:t>
            </a:r>
            <a:endParaRPr sz="2620">
              <a:latin typeface="Playfair Display"/>
              <a:ea typeface="Playfair Display"/>
              <a:cs typeface="Playfair Display"/>
              <a:sym typeface="Playfair Display"/>
            </a:endParaRPr>
          </a:p>
        </p:txBody>
      </p:sp>
      <p:sp>
        <p:nvSpPr>
          <p:cNvPr id="448" name="Google Shape;448;p66"/>
          <p:cNvSpPr txBox="1"/>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800">
                <a:solidFill>
                  <a:schemeClr val="dk1"/>
                </a:solidFill>
                <a:latin typeface="Lato"/>
                <a:ea typeface="Lato"/>
                <a:cs typeface="Lato"/>
                <a:sym typeface="Lato"/>
              </a:rPr>
              <a:t>‹#›</a:t>
            </a:fld>
            <a:endParaRPr sz="800">
              <a:solidFill>
                <a:schemeClr val="dk1"/>
              </a:solidFill>
              <a:latin typeface="Lato"/>
              <a:ea typeface="Lato"/>
              <a:cs typeface="Lato"/>
              <a:sym typeface="Lato"/>
            </a:endParaRPr>
          </a:p>
        </p:txBody>
      </p:sp>
      <p:cxnSp>
        <p:nvCxnSpPr>
          <p:cNvPr id="449" name="Google Shape;449;p66"/>
          <p:cNvCxnSpPr/>
          <p:nvPr/>
        </p:nvCxnSpPr>
        <p:spPr>
          <a:xfrm flipH="1">
            <a:off x="135850" y="711700"/>
            <a:ext cx="8796900" cy="900"/>
          </a:xfrm>
          <a:prstGeom prst="straightConnector1">
            <a:avLst/>
          </a:prstGeom>
          <a:noFill/>
          <a:ln cap="flat" cmpd="sng" w="9525">
            <a:solidFill>
              <a:schemeClr val="dk1"/>
            </a:solidFill>
            <a:prstDash val="solid"/>
            <a:round/>
            <a:headEnd len="med" w="med" type="none"/>
            <a:tailEnd len="med" w="med" type="none"/>
          </a:ln>
        </p:spPr>
      </p:cxnSp>
      <p:sp>
        <p:nvSpPr>
          <p:cNvPr id="450" name="Google Shape;450;p66"/>
          <p:cNvSpPr txBox="1"/>
          <p:nvPr/>
        </p:nvSpPr>
        <p:spPr>
          <a:xfrm>
            <a:off x="135850" y="925300"/>
            <a:ext cx="3773700" cy="205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1"/>
                </a:solidFill>
                <a:latin typeface="Lato"/>
                <a:ea typeface="Lato"/>
                <a:cs typeface="Lato"/>
                <a:sym typeface="Lato"/>
              </a:rPr>
              <a:t>We had users work through a few user flow tasks on our wireframes and asked them questions about how intuitive they thought the process was for completing each one. </a:t>
            </a:r>
            <a:endParaRPr sz="1800">
              <a:solidFill>
                <a:schemeClr val="dk1"/>
              </a:solidFill>
              <a:latin typeface="Lato"/>
              <a:ea typeface="Lato"/>
              <a:cs typeface="Lato"/>
              <a:sym typeface="Lato"/>
            </a:endParaRPr>
          </a:p>
        </p:txBody>
      </p:sp>
      <p:sp>
        <p:nvSpPr>
          <p:cNvPr id="451" name="Google Shape;451;p66"/>
          <p:cNvSpPr txBox="1"/>
          <p:nvPr/>
        </p:nvSpPr>
        <p:spPr>
          <a:xfrm>
            <a:off x="4502725" y="925300"/>
            <a:ext cx="3882000" cy="39558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latin typeface="Lato"/>
                <a:ea typeface="Lato"/>
                <a:cs typeface="Lato"/>
                <a:sym typeface="Lato"/>
              </a:rPr>
              <a:t>The testing showed that our app was overall effective and intuitive for most users and that the design plan was a success. </a:t>
            </a:r>
            <a:endParaRPr sz="1800">
              <a:solidFill>
                <a:schemeClr val="dk1"/>
              </a:solidFill>
              <a:latin typeface="Lato"/>
              <a:ea typeface="Lato"/>
              <a:cs typeface="Lato"/>
              <a:sym typeface="Lato"/>
            </a:endParaRPr>
          </a:p>
          <a:p>
            <a:pPr indent="0" lvl="0" marL="0" rtl="0" algn="l">
              <a:lnSpc>
                <a:spcPct val="115000"/>
              </a:lnSpc>
              <a:spcBef>
                <a:spcPts val="1200"/>
              </a:spcBef>
              <a:spcAft>
                <a:spcPts val="0"/>
              </a:spcAft>
              <a:buNone/>
            </a:pPr>
            <a:r>
              <a:t/>
            </a:r>
            <a:endParaRPr sz="1800">
              <a:solidFill>
                <a:schemeClr val="dk1"/>
              </a:solidFill>
              <a:latin typeface="Lato"/>
              <a:ea typeface="Lato"/>
              <a:cs typeface="Lato"/>
              <a:sym typeface="Lato"/>
            </a:endParaRPr>
          </a:p>
          <a:p>
            <a:pPr indent="0" lvl="0" marL="0" rtl="0" algn="l">
              <a:lnSpc>
                <a:spcPct val="115000"/>
              </a:lnSpc>
              <a:spcBef>
                <a:spcPts val="1200"/>
              </a:spcBef>
              <a:spcAft>
                <a:spcPts val="1200"/>
              </a:spcAft>
              <a:buNone/>
            </a:pPr>
            <a:r>
              <a:rPr lang="en" sz="1800">
                <a:solidFill>
                  <a:schemeClr val="dk1"/>
                </a:solidFill>
                <a:latin typeface="Lato"/>
                <a:ea typeface="Lato"/>
                <a:cs typeface="Lato"/>
                <a:sym typeface="Lato"/>
              </a:rPr>
              <a:t>Overall the results indicated that the wireframe design was easy to navigate, but we found a few things to improve such as making names clearer and changing some icons to be more intuitive.</a:t>
            </a:r>
            <a:endParaRPr sz="1800">
              <a:solidFill>
                <a:schemeClr val="dk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7"/>
          <p:cNvSpPr txBox="1"/>
          <p:nvPr>
            <p:ph type="title"/>
          </p:nvPr>
        </p:nvSpPr>
        <p:spPr>
          <a:xfrm>
            <a:off x="116550" y="207425"/>
            <a:ext cx="5635200" cy="89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How our app turned out and what </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it accomplishes:</a:t>
            </a:r>
            <a:endParaRPr>
              <a:latin typeface="Playfair Display"/>
              <a:ea typeface="Playfair Display"/>
              <a:cs typeface="Playfair Display"/>
              <a:sym typeface="Playfair Display"/>
            </a:endParaRPr>
          </a:p>
        </p:txBody>
      </p:sp>
      <p:sp>
        <p:nvSpPr>
          <p:cNvPr id="457" name="Google Shape;457;p67"/>
          <p:cNvSpPr txBox="1"/>
          <p:nvPr>
            <p:ph idx="1" type="body"/>
          </p:nvPr>
        </p:nvSpPr>
        <p:spPr>
          <a:xfrm>
            <a:off x="116550" y="1501825"/>
            <a:ext cx="49614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chemeClr val="dk1"/>
                </a:solidFill>
                <a:latin typeface="Lato"/>
                <a:ea typeface="Lato"/>
                <a:cs typeface="Lato"/>
                <a:sym typeface="Lato"/>
              </a:rPr>
              <a:t>Our prototype demonstrates a simple and effective solution for collectors who want to share their vast collections with the rest of the world all in one app. </a:t>
            </a:r>
            <a:endParaRPr>
              <a:solidFill>
                <a:schemeClr val="dk1"/>
              </a:solidFill>
              <a:latin typeface="Lato"/>
              <a:ea typeface="Lato"/>
              <a:cs typeface="Lato"/>
              <a:sym typeface="Lato"/>
            </a:endParaRPr>
          </a:p>
          <a:p>
            <a:pPr indent="0" lvl="0" marL="0" rtl="0" algn="l">
              <a:spcBef>
                <a:spcPts val="1200"/>
              </a:spcBef>
              <a:spcAft>
                <a:spcPts val="0"/>
              </a:spcAft>
              <a:buNone/>
            </a:pPr>
            <a:r>
              <a:t/>
            </a:r>
            <a:endParaRPr>
              <a:solidFill>
                <a:schemeClr val="dk1"/>
              </a:solidFill>
              <a:latin typeface="Lato"/>
              <a:ea typeface="Lato"/>
              <a:cs typeface="Lato"/>
              <a:sym typeface="Lato"/>
            </a:endParaRPr>
          </a:p>
          <a:p>
            <a:pPr indent="0" lvl="0" marL="0" rtl="0" algn="l">
              <a:spcBef>
                <a:spcPts val="1200"/>
              </a:spcBef>
              <a:spcAft>
                <a:spcPts val="1200"/>
              </a:spcAft>
              <a:buNone/>
            </a:pPr>
            <a:r>
              <a:rPr lang="en">
                <a:solidFill>
                  <a:schemeClr val="dk1"/>
                </a:solidFill>
                <a:latin typeface="Lato"/>
                <a:ea typeface="Lato"/>
                <a:cs typeface="Lato"/>
                <a:sym typeface="Lato"/>
              </a:rPr>
              <a:t>Trinkt!’s task flow has been streamlined for the primary user so that any feature of the app is easily accessed from any page, and the design has been tested to be intuitive so that even casual users can figure out how to post their own collections. </a:t>
            </a:r>
            <a:endParaRPr>
              <a:solidFill>
                <a:schemeClr val="dk1"/>
              </a:solidFill>
              <a:latin typeface="Lato"/>
              <a:ea typeface="Lato"/>
              <a:cs typeface="Lato"/>
              <a:sym typeface="Lato"/>
            </a:endParaRPr>
          </a:p>
        </p:txBody>
      </p:sp>
      <p:pic>
        <p:nvPicPr>
          <p:cNvPr descr="A modern glass building reflecting the blue sky. " id="458" name="Google Shape;458;p67"/>
          <p:cNvPicPr preferRelativeResize="0"/>
          <p:nvPr/>
        </p:nvPicPr>
        <p:blipFill rotWithShape="1">
          <a:blip r:embed="rId3">
            <a:alphaModFix/>
          </a:blip>
          <a:srcRect b="16198" l="700" r="690" t="0"/>
          <a:stretch/>
        </p:blipFill>
        <p:spPr>
          <a:xfrm>
            <a:off x="5445250" y="-35950"/>
            <a:ext cx="3698750" cy="2059575"/>
          </a:xfrm>
          <a:prstGeom prst="rect">
            <a:avLst/>
          </a:prstGeom>
          <a:noFill/>
          <a:ln>
            <a:noFill/>
          </a:ln>
        </p:spPr>
      </p:pic>
      <p:cxnSp>
        <p:nvCxnSpPr>
          <p:cNvPr id="459" name="Google Shape;459;p67"/>
          <p:cNvCxnSpPr/>
          <p:nvPr/>
        </p:nvCxnSpPr>
        <p:spPr>
          <a:xfrm flipH="1">
            <a:off x="116550" y="1268825"/>
            <a:ext cx="5078100" cy="4800"/>
          </a:xfrm>
          <a:prstGeom prst="straightConnector1">
            <a:avLst/>
          </a:prstGeom>
          <a:noFill/>
          <a:ln cap="flat" cmpd="sng" w="9525">
            <a:solidFill>
              <a:schemeClr val="dk1"/>
            </a:solidFill>
            <a:prstDash val="solid"/>
            <a:round/>
            <a:headEnd len="med" w="med" type="none"/>
            <a:tailEnd len="med" w="med" type="none"/>
          </a:ln>
        </p:spPr>
      </p:cxnSp>
      <p:sp>
        <p:nvSpPr>
          <p:cNvPr id="460" name="Google Shape;460;p67"/>
          <p:cNvSpPr txBox="1"/>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800">
                <a:solidFill>
                  <a:srgbClr val="1C2026"/>
                </a:solidFill>
                <a:latin typeface="Lato"/>
                <a:ea typeface="Lato"/>
                <a:cs typeface="Lato"/>
                <a:sym typeface="Lato"/>
              </a:rPr>
              <a:t>‹#›</a:t>
            </a:fld>
            <a:endParaRPr sz="800">
              <a:solidFill>
                <a:srgbClr val="1C2026"/>
              </a:solidFill>
              <a:latin typeface="Lato"/>
              <a:ea typeface="Lato"/>
              <a:cs typeface="Lato"/>
              <a:sym typeface="Lato"/>
            </a:endParaRPr>
          </a:p>
        </p:txBody>
      </p:sp>
      <p:sp>
        <p:nvSpPr>
          <p:cNvPr id="461" name="Google Shape;461;p67"/>
          <p:cNvSpPr txBox="1"/>
          <p:nvPr/>
        </p:nvSpPr>
        <p:spPr>
          <a:xfrm>
            <a:off x="5594825" y="2436563"/>
            <a:ext cx="3399600" cy="1708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3000">
                <a:solidFill>
                  <a:schemeClr val="dk1"/>
                </a:solidFill>
                <a:latin typeface="Lato"/>
                <a:ea typeface="Lato"/>
                <a:cs typeface="Lato"/>
                <a:sym typeface="Lato"/>
              </a:rPr>
              <a:t>We are </a:t>
            </a:r>
            <a:r>
              <a:rPr lang="en" sz="3000">
                <a:solidFill>
                  <a:schemeClr val="dk1"/>
                </a:solidFill>
                <a:latin typeface="Lato"/>
                <a:ea typeface="Lato"/>
                <a:cs typeface="Lato"/>
                <a:sym typeface="Lato"/>
              </a:rPr>
              <a:t>confident that our product will be a successful.</a:t>
            </a:r>
            <a:endParaRPr sz="3000">
              <a:solidFill>
                <a:schemeClr val="dk1"/>
              </a:solidFill>
              <a:latin typeface="Lato"/>
              <a:ea typeface="Lato"/>
              <a:cs typeface="Lato"/>
              <a:sym typeface="Lato"/>
            </a:endParaRPr>
          </a:p>
        </p:txBody>
      </p:sp>
      <p:cxnSp>
        <p:nvCxnSpPr>
          <p:cNvPr id="462" name="Google Shape;462;p67"/>
          <p:cNvCxnSpPr/>
          <p:nvPr/>
        </p:nvCxnSpPr>
        <p:spPr>
          <a:xfrm rot="10800000">
            <a:off x="5671178" y="4198688"/>
            <a:ext cx="3246900" cy="6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66" name="Shape 466"/>
        <p:cNvGrpSpPr/>
        <p:nvPr/>
      </p:nvGrpSpPr>
      <p:grpSpPr>
        <a:xfrm>
          <a:off x="0" y="0"/>
          <a:ext cx="0" cy="0"/>
          <a:chOff x="0" y="0"/>
          <a:chExt cx="0" cy="0"/>
        </a:xfrm>
      </p:grpSpPr>
      <p:sp>
        <p:nvSpPr>
          <p:cNvPr id="467" name="Google Shape;467;p68"/>
          <p:cNvSpPr txBox="1"/>
          <p:nvPr>
            <p:ph type="title"/>
          </p:nvPr>
        </p:nvSpPr>
        <p:spPr>
          <a:xfrm>
            <a:off x="1182150" y="1765350"/>
            <a:ext cx="6779700" cy="1765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Thank You.</a:t>
            </a:r>
            <a:endParaRPr/>
          </a:p>
          <a:p>
            <a:pPr indent="0" lvl="0" marL="0" rtl="0" algn="ctr">
              <a:spcBef>
                <a:spcPts val="0"/>
              </a:spcBef>
              <a:spcAft>
                <a:spcPts val="0"/>
              </a:spcAft>
              <a:buNone/>
            </a:pPr>
            <a:r>
              <a:rPr lang="en"/>
              <a:t>Any questions?</a:t>
            </a:r>
            <a:endParaRPr/>
          </a:p>
        </p:txBody>
      </p:sp>
      <p:pic>
        <p:nvPicPr>
          <p:cNvPr descr="A modern glass building under a sunny blue sky. " id="468" name="Google Shape;468;p68"/>
          <p:cNvPicPr preferRelativeResize="0"/>
          <p:nvPr/>
        </p:nvPicPr>
        <p:blipFill rotWithShape="1">
          <a:blip r:embed="rId3">
            <a:alphaModFix/>
          </a:blip>
          <a:srcRect b="36562" l="0" r="0" t="46565"/>
          <a:stretch/>
        </p:blipFill>
        <p:spPr>
          <a:xfrm>
            <a:off x="9127" y="0"/>
            <a:ext cx="9143997" cy="1028275"/>
          </a:xfrm>
          <a:prstGeom prst="rect">
            <a:avLst/>
          </a:prstGeom>
          <a:noFill/>
          <a:ln>
            <a:noFill/>
          </a:ln>
        </p:spPr>
      </p:pic>
      <p:sp>
        <p:nvSpPr>
          <p:cNvPr id="469" name="Google Shape;469;p68"/>
          <p:cNvSpPr txBox="1"/>
          <p:nvPr>
            <p:ph idx="12" type="sldNum"/>
          </p:nvPr>
        </p:nvSpPr>
        <p:spPr>
          <a:xfrm>
            <a:off x="8656458" y="4815950"/>
            <a:ext cx="336000" cy="18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70" name="Google Shape;470;p68"/>
          <p:cNvSpPr txBox="1"/>
          <p:nvPr>
            <p:ph idx="1" type="subTitle"/>
          </p:nvPr>
        </p:nvSpPr>
        <p:spPr>
          <a:xfrm>
            <a:off x="276075" y="4815950"/>
            <a:ext cx="2010000" cy="183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Trinkt!</a:t>
            </a:r>
            <a:endParaRPr/>
          </a:p>
        </p:txBody>
      </p:sp>
      <p:cxnSp>
        <p:nvCxnSpPr>
          <p:cNvPr id="471" name="Google Shape;471;p68"/>
          <p:cNvCxnSpPr/>
          <p:nvPr/>
        </p:nvCxnSpPr>
        <p:spPr>
          <a:xfrm rot="10800000">
            <a:off x="283720" y="4607525"/>
            <a:ext cx="85773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2"/>
          <p:cNvSpPr txBox="1"/>
          <p:nvPr>
            <p:ph idx="5" type="body"/>
          </p:nvPr>
        </p:nvSpPr>
        <p:spPr>
          <a:xfrm>
            <a:off x="260175" y="1535750"/>
            <a:ext cx="5820600" cy="3781800"/>
          </a:xfrm>
          <a:prstGeom prst="rect">
            <a:avLst/>
          </a:prstGeom>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1800"/>
              <a:t>Trinkt! is an app aimed at building a dedicated space for collectors of any kind across the world to share their collectibles and trade them with others.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 sz="1800"/>
              <a:t>Right now, there are only a few apps that address this need, and they aren’t accessible to all users.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 sz="1800"/>
              <a:t>Most collectors share their collections in community spaces on apps like Reddit and Discord because they have nowhere else to go.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p:txBody>
      </p:sp>
      <p:sp>
        <p:nvSpPr>
          <p:cNvPr id="334" name="Google Shape;334;p52"/>
          <p:cNvSpPr txBox="1"/>
          <p:nvPr>
            <p:ph type="title"/>
          </p:nvPr>
        </p:nvSpPr>
        <p:spPr>
          <a:xfrm>
            <a:off x="276075" y="457200"/>
            <a:ext cx="6432900" cy="732600"/>
          </a:xfrm>
          <a:prstGeom prst="rect">
            <a:avLst/>
          </a:prstGeom>
        </p:spPr>
        <p:txBody>
          <a:bodyPr anchorCtr="0" anchor="t" bIns="0" lIns="0" spcFirstLastPara="1" rIns="0" wrap="square" tIns="0">
            <a:spAutoFit/>
          </a:bodyPr>
          <a:lstStyle/>
          <a:p>
            <a:pPr indent="0" lvl="0" marL="0" rtl="0" algn="l">
              <a:lnSpc>
                <a:spcPct val="85000"/>
              </a:lnSpc>
              <a:spcBef>
                <a:spcPts val="0"/>
              </a:spcBef>
              <a:spcAft>
                <a:spcPts val="0"/>
              </a:spcAft>
              <a:buClr>
                <a:schemeClr val="lt1"/>
              </a:buClr>
              <a:buSzPts val="1100"/>
              <a:buNone/>
            </a:pPr>
            <a:r>
              <a:rPr lang="en"/>
              <a:t>Trinkt! and </a:t>
            </a:r>
            <a:r>
              <a:rPr lang="en"/>
              <a:t>the issue of collectible sharing online</a:t>
            </a:r>
            <a:endParaRPr/>
          </a:p>
        </p:txBody>
      </p:sp>
      <p:sp>
        <p:nvSpPr>
          <p:cNvPr id="335" name="Google Shape;335;p52"/>
          <p:cNvSpPr txBox="1"/>
          <p:nvPr>
            <p:ph idx="12" type="sldNum"/>
          </p:nvPr>
        </p:nvSpPr>
        <p:spPr>
          <a:xfrm>
            <a:off x="8656458" y="4815950"/>
            <a:ext cx="336000" cy="18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pic>
        <p:nvPicPr>
          <p:cNvPr descr="An architectural detail of a modern building." id="336" name="Google Shape;336;p52"/>
          <p:cNvPicPr preferRelativeResize="0"/>
          <p:nvPr>
            <p:ph idx="2" type="pic"/>
          </p:nvPr>
        </p:nvPicPr>
        <p:blipFill rotWithShape="1">
          <a:blip r:embed="rId3">
            <a:alphaModFix/>
          </a:blip>
          <a:srcRect b="0" l="0" r="0" t="0"/>
          <a:stretch/>
        </p:blipFill>
        <p:spPr>
          <a:xfrm>
            <a:off x="6802800" y="0"/>
            <a:ext cx="2341200" cy="3512576"/>
          </a:xfrm>
          <a:prstGeom prst="rect">
            <a:avLst/>
          </a:prstGeom>
        </p:spPr>
      </p:pic>
      <p:cxnSp>
        <p:nvCxnSpPr>
          <p:cNvPr id="337" name="Google Shape;337;p52"/>
          <p:cNvCxnSpPr/>
          <p:nvPr/>
        </p:nvCxnSpPr>
        <p:spPr>
          <a:xfrm rot="10800000">
            <a:off x="260175" y="1389025"/>
            <a:ext cx="64647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descr="The white facade of a modern building under a bright blue sky. " id="342" name="Google Shape;342;p53"/>
          <p:cNvPicPr preferRelativeResize="0"/>
          <p:nvPr>
            <p:ph idx="2" type="pic"/>
          </p:nvPr>
        </p:nvPicPr>
        <p:blipFill rotWithShape="1">
          <a:blip r:embed="rId3">
            <a:alphaModFix/>
          </a:blip>
          <a:srcRect b="0" l="0" r="34193" t="0"/>
          <a:stretch/>
        </p:blipFill>
        <p:spPr>
          <a:xfrm>
            <a:off x="0" y="0"/>
            <a:ext cx="4348800" cy="5143499"/>
          </a:xfrm>
          <a:prstGeom prst="rect">
            <a:avLst/>
          </a:prstGeom>
        </p:spPr>
      </p:pic>
      <p:sp>
        <p:nvSpPr>
          <p:cNvPr id="343" name="Google Shape;343;p53"/>
          <p:cNvSpPr txBox="1"/>
          <p:nvPr>
            <p:ph idx="12" type="sldNum"/>
          </p:nvPr>
        </p:nvSpPr>
        <p:spPr>
          <a:xfrm>
            <a:off x="8656458" y="4815950"/>
            <a:ext cx="336000" cy="18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44" name="Google Shape;344;p53"/>
          <p:cNvSpPr txBox="1"/>
          <p:nvPr>
            <p:ph type="title"/>
          </p:nvPr>
        </p:nvSpPr>
        <p:spPr>
          <a:xfrm>
            <a:off x="4618950" y="457200"/>
            <a:ext cx="4251600" cy="387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The solution </a:t>
            </a:r>
            <a:endParaRPr/>
          </a:p>
        </p:txBody>
      </p:sp>
      <p:sp>
        <p:nvSpPr>
          <p:cNvPr id="345" name="Google Shape;345;p53"/>
          <p:cNvSpPr txBox="1"/>
          <p:nvPr>
            <p:ph idx="4" type="body"/>
          </p:nvPr>
        </p:nvSpPr>
        <p:spPr>
          <a:xfrm>
            <a:off x="4628400" y="1124925"/>
            <a:ext cx="4348800" cy="256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t>Trinkt! solves this issue by creating a central hub that anyone can join and contribute to with their own personalized user.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With a focus on intuitive UI and user posts, our app lets collectors share and see  any type of collection they want.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Users can interact with any other collectors through chats and and their collectible posts .</a:t>
            </a:r>
            <a:endParaRPr sz="1800"/>
          </a:p>
          <a:p>
            <a:pPr indent="0" lvl="0" marL="0" rtl="0" algn="l">
              <a:spcBef>
                <a:spcPts val="0"/>
              </a:spcBef>
              <a:spcAft>
                <a:spcPts val="0"/>
              </a:spcAft>
              <a:buNone/>
            </a:pPr>
            <a:r>
              <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4"/>
          <p:cNvSpPr txBox="1"/>
          <p:nvPr>
            <p:ph type="title"/>
          </p:nvPr>
        </p:nvSpPr>
        <p:spPr>
          <a:xfrm>
            <a:off x="267025" y="14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latin typeface="Playfair Display"/>
                <a:ea typeface="Playfair Display"/>
                <a:cs typeface="Playfair Display"/>
                <a:sym typeface="Playfair Display"/>
              </a:rPr>
              <a:t>Target audience:</a:t>
            </a:r>
            <a:endParaRPr sz="2820">
              <a:latin typeface="Playfair Display"/>
              <a:ea typeface="Playfair Display"/>
              <a:cs typeface="Playfair Display"/>
              <a:sym typeface="Playfair Display"/>
            </a:endParaRPr>
          </a:p>
        </p:txBody>
      </p:sp>
      <p:sp>
        <p:nvSpPr>
          <p:cNvPr id="351" name="Google Shape;351;p54"/>
          <p:cNvSpPr txBox="1"/>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800">
                <a:solidFill>
                  <a:srgbClr val="1C2026"/>
                </a:solidFill>
                <a:latin typeface="Lato"/>
                <a:ea typeface="Lato"/>
                <a:cs typeface="Lato"/>
                <a:sym typeface="Lato"/>
              </a:rPr>
              <a:t>‹#›</a:t>
            </a:fld>
            <a:endParaRPr sz="800">
              <a:solidFill>
                <a:srgbClr val="1C2026"/>
              </a:solidFill>
              <a:latin typeface="Lato"/>
              <a:ea typeface="Lato"/>
              <a:cs typeface="Lato"/>
              <a:sym typeface="Lato"/>
            </a:endParaRPr>
          </a:p>
        </p:txBody>
      </p:sp>
      <p:sp>
        <p:nvSpPr>
          <p:cNvPr id="352" name="Google Shape;352;p54"/>
          <p:cNvSpPr txBox="1"/>
          <p:nvPr/>
        </p:nvSpPr>
        <p:spPr>
          <a:xfrm>
            <a:off x="267013" y="1878025"/>
            <a:ext cx="3362400" cy="14622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1200"/>
              </a:spcAft>
              <a:buNone/>
            </a:pPr>
            <a:r>
              <a:rPr lang="en" sz="2000">
                <a:solidFill>
                  <a:schemeClr val="dk1"/>
                </a:solidFill>
                <a:latin typeface="Lato"/>
                <a:ea typeface="Lato"/>
                <a:cs typeface="Lato"/>
                <a:sym typeface="Lato"/>
              </a:rPr>
              <a:t>We’re focused on collectors of any skill or interest level who want to share their collectibles for others to see. </a:t>
            </a:r>
            <a:endParaRPr sz="2000"/>
          </a:p>
        </p:txBody>
      </p:sp>
      <p:sp>
        <p:nvSpPr>
          <p:cNvPr id="353" name="Google Shape;353;p54"/>
          <p:cNvSpPr txBox="1"/>
          <p:nvPr/>
        </p:nvSpPr>
        <p:spPr>
          <a:xfrm>
            <a:off x="4987400" y="1878025"/>
            <a:ext cx="3891300" cy="14622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1200"/>
              </a:spcAft>
              <a:buNone/>
            </a:pPr>
            <a:r>
              <a:rPr lang="en" sz="2000">
                <a:solidFill>
                  <a:schemeClr val="dk1"/>
                </a:solidFill>
                <a:latin typeface="Lato"/>
                <a:ea typeface="Lato"/>
                <a:cs typeface="Lato"/>
                <a:sym typeface="Lato"/>
              </a:rPr>
              <a:t>We want to a</a:t>
            </a:r>
            <a:r>
              <a:rPr lang="en" sz="2000">
                <a:solidFill>
                  <a:schemeClr val="dk1"/>
                </a:solidFill>
                <a:latin typeface="Lato"/>
                <a:ea typeface="Lato"/>
                <a:cs typeface="Lato"/>
                <a:sym typeface="Lato"/>
              </a:rPr>
              <a:t>ppeal to users who need an easy way to put together a collection in any category and have the tools to manage it.</a:t>
            </a:r>
            <a:endParaRPr sz="2000">
              <a:solidFill>
                <a:schemeClr val="dk1"/>
              </a:solidFill>
            </a:endParaRPr>
          </a:p>
        </p:txBody>
      </p:sp>
      <p:sp>
        <p:nvSpPr>
          <p:cNvPr id="354" name="Google Shape;354;p54"/>
          <p:cNvSpPr txBox="1"/>
          <p:nvPr/>
        </p:nvSpPr>
        <p:spPr>
          <a:xfrm>
            <a:off x="336001" y="1265719"/>
            <a:ext cx="3954000" cy="612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732">
                <a:solidFill>
                  <a:srgbClr val="1C2026"/>
                </a:solidFill>
                <a:latin typeface="Playfair Display"/>
                <a:ea typeface="Playfair Display"/>
                <a:cs typeface="Playfair Display"/>
                <a:sym typeface="Playfair Display"/>
              </a:rPr>
              <a:t>Users</a:t>
            </a:r>
            <a:endParaRPr sz="2732">
              <a:solidFill>
                <a:srgbClr val="1C2026"/>
              </a:solidFill>
              <a:latin typeface="Playfair Display"/>
              <a:ea typeface="Playfair Display"/>
              <a:cs typeface="Playfair Display"/>
              <a:sym typeface="Playfair Display"/>
            </a:endParaRPr>
          </a:p>
        </p:txBody>
      </p:sp>
      <p:sp>
        <p:nvSpPr>
          <p:cNvPr id="355" name="Google Shape;355;p54"/>
          <p:cNvSpPr txBox="1"/>
          <p:nvPr/>
        </p:nvSpPr>
        <p:spPr>
          <a:xfrm>
            <a:off x="4987393" y="1265719"/>
            <a:ext cx="3961800" cy="612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732">
                <a:solidFill>
                  <a:srgbClr val="1C2026"/>
                </a:solidFill>
                <a:latin typeface="Playfair Display"/>
                <a:ea typeface="Playfair Display"/>
                <a:cs typeface="Playfair Display"/>
                <a:sym typeface="Playfair Display"/>
              </a:rPr>
              <a:t>Our Goal</a:t>
            </a:r>
            <a:endParaRPr sz="2732">
              <a:solidFill>
                <a:srgbClr val="1C2026"/>
              </a:solidFill>
              <a:latin typeface="Playfair Display"/>
              <a:ea typeface="Playfair Display"/>
              <a:cs typeface="Playfair Display"/>
              <a:sym typeface="Playfair Display"/>
            </a:endParaRPr>
          </a:p>
        </p:txBody>
      </p:sp>
      <p:cxnSp>
        <p:nvCxnSpPr>
          <p:cNvPr id="356" name="Google Shape;356;p54"/>
          <p:cNvCxnSpPr/>
          <p:nvPr/>
        </p:nvCxnSpPr>
        <p:spPr>
          <a:xfrm>
            <a:off x="267025" y="836700"/>
            <a:ext cx="7875900" cy="0"/>
          </a:xfrm>
          <a:prstGeom prst="straightConnector1">
            <a:avLst/>
          </a:prstGeom>
          <a:noFill/>
          <a:ln cap="flat" cmpd="sng" w="9525">
            <a:solidFill>
              <a:srgbClr val="1C2026"/>
            </a:solidFill>
            <a:prstDash val="solid"/>
            <a:round/>
            <a:headEnd len="med" w="med" type="none"/>
            <a:tailEnd len="med" w="med" type="none"/>
          </a:ln>
        </p:spPr>
      </p:cxnSp>
      <p:pic>
        <p:nvPicPr>
          <p:cNvPr descr="A modern glass building." id="357" name="Google Shape;357;p54"/>
          <p:cNvPicPr preferRelativeResize="0"/>
          <p:nvPr/>
        </p:nvPicPr>
        <p:blipFill rotWithShape="1">
          <a:blip r:embed="rId3">
            <a:alphaModFix/>
          </a:blip>
          <a:srcRect b="8664" l="0" r="0" t="8664"/>
          <a:stretch/>
        </p:blipFill>
        <p:spPr>
          <a:xfrm>
            <a:off x="604900" y="3573425"/>
            <a:ext cx="2463299" cy="1570075"/>
          </a:xfrm>
          <a:prstGeom prst="rect">
            <a:avLst/>
          </a:prstGeom>
          <a:noFill/>
          <a:ln>
            <a:noFill/>
          </a:ln>
        </p:spPr>
      </p:pic>
      <p:pic>
        <p:nvPicPr>
          <p:cNvPr descr="Wispy clouds reflected on a glass building. " id="358" name="Google Shape;358;p54"/>
          <p:cNvPicPr preferRelativeResize="0"/>
          <p:nvPr/>
        </p:nvPicPr>
        <p:blipFill rotWithShape="1">
          <a:blip r:embed="rId4">
            <a:alphaModFix/>
          </a:blip>
          <a:srcRect b="16198" l="6201" r="6201" t="0"/>
          <a:stretch/>
        </p:blipFill>
        <p:spPr>
          <a:xfrm>
            <a:off x="5575600" y="3573425"/>
            <a:ext cx="2463301" cy="1570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5"/>
          <p:cNvSpPr txBox="1"/>
          <p:nvPr>
            <p:ph idx="1" type="body"/>
          </p:nvPr>
        </p:nvSpPr>
        <p:spPr>
          <a:xfrm>
            <a:off x="267025" y="853125"/>
            <a:ext cx="5198100" cy="3653400"/>
          </a:xfrm>
          <a:prstGeom prst="rect">
            <a:avLst/>
          </a:prstGeom>
        </p:spPr>
        <p:txBody>
          <a:bodyPr anchorCtr="0" anchor="t" bIns="91425" lIns="91425" spcFirstLastPara="1" rIns="91425" wrap="square" tIns="91425">
            <a:noAutofit/>
          </a:bodyPr>
          <a:lstStyle/>
          <a:p>
            <a:pPr indent="-342900" lvl="0" marL="457200" rtl="0" algn="l">
              <a:lnSpc>
                <a:spcPct val="105000"/>
              </a:lnSpc>
              <a:spcBef>
                <a:spcPts val="0"/>
              </a:spcBef>
              <a:spcAft>
                <a:spcPts val="0"/>
              </a:spcAft>
              <a:buClr>
                <a:schemeClr val="dk1"/>
              </a:buClr>
              <a:buSzPts val="1800"/>
              <a:buFont typeface="Lato"/>
              <a:buChar char="-"/>
            </a:pPr>
            <a:r>
              <a:rPr lang="en">
                <a:solidFill>
                  <a:schemeClr val="dk1"/>
                </a:solidFill>
                <a:latin typeface="Lato"/>
                <a:ea typeface="Lato"/>
                <a:cs typeface="Lato"/>
                <a:sym typeface="Lato"/>
              </a:rPr>
              <a:t>Single posts</a:t>
            </a:r>
            <a:br>
              <a:rPr lang="en">
                <a:solidFill>
                  <a:schemeClr val="dk1"/>
                </a:solidFill>
                <a:latin typeface="Lato"/>
                <a:ea typeface="Lato"/>
                <a:cs typeface="Lato"/>
                <a:sym typeface="Lato"/>
              </a:rPr>
            </a:br>
            <a:endParaRPr>
              <a:solidFill>
                <a:schemeClr val="dk1"/>
              </a:solidFill>
              <a:latin typeface="Lato"/>
              <a:ea typeface="Lato"/>
              <a:cs typeface="Lato"/>
              <a:sym typeface="Lato"/>
            </a:endParaRPr>
          </a:p>
          <a:p>
            <a:pPr indent="-342900" lvl="0" marL="457200" rtl="0" algn="l">
              <a:lnSpc>
                <a:spcPct val="105000"/>
              </a:lnSpc>
              <a:spcBef>
                <a:spcPts val="0"/>
              </a:spcBef>
              <a:spcAft>
                <a:spcPts val="0"/>
              </a:spcAft>
              <a:buClr>
                <a:schemeClr val="dk1"/>
              </a:buClr>
              <a:buSzPts val="1800"/>
              <a:buFont typeface="Lato"/>
              <a:buChar char="-"/>
            </a:pPr>
            <a:r>
              <a:rPr lang="en">
                <a:solidFill>
                  <a:schemeClr val="dk1"/>
                </a:solidFill>
                <a:latin typeface="Lato"/>
                <a:ea typeface="Lato"/>
                <a:cs typeface="Lato"/>
                <a:sym typeface="Lato"/>
              </a:rPr>
              <a:t>Collection posts</a:t>
            </a:r>
            <a:br>
              <a:rPr lang="en">
                <a:solidFill>
                  <a:schemeClr val="dk1"/>
                </a:solidFill>
                <a:latin typeface="Lato"/>
                <a:ea typeface="Lato"/>
                <a:cs typeface="Lato"/>
                <a:sym typeface="Lato"/>
              </a:rPr>
            </a:br>
            <a:endParaRPr>
              <a:solidFill>
                <a:schemeClr val="dk1"/>
              </a:solidFill>
              <a:latin typeface="Lato"/>
              <a:ea typeface="Lato"/>
              <a:cs typeface="Lato"/>
              <a:sym typeface="Lato"/>
            </a:endParaRPr>
          </a:p>
          <a:p>
            <a:pPr indent="-342900" lvl="0" marL="457200" rtl="0" algn="l">
              <a:lnSpc>
                <a:spcPct val="105000"/>
              </a:lnSpc>
              <a:spcBef>
                <a:spcPts val="0"/>
              </a:spcBef>
              <a:spcAft>
                <a:spcPts val="0"/>
              </a:spcAft>
              <a:buClr>
                <a:schemeClr val="dk1"/>
              </a:buClr>
              <a:buSzPts val="1800"/>
              <a:buFont typeface="Lato"/>
              <a:buChar char="-"/>
            </a:pPr>
            <a:r>
              <a:rPr lang="en">
                <a:solidFill>
                  <a:schemeClr val="dk1"/>
                </a:solidFill>
                <a:latin typeface="Lato"/>
                <a:ea typeface="Lato"/>
                <a:cs typeface="Lato"/>
                <a:sym typeface="Lato"/>
              </a:rPr>
              <a:t> Trading </a:t>
            </a:r>
            <a:br>
              <a:rPr lang="en">
                <a:solidFill>
                  <a:schemeClr val="dk1"/>
                </a:solidFill>
                <a:latin typeface="Lato"/>
                <a:ea typeface="Lato"/>
                <a:cs typeface="Lato"/>
                <a:sym typeface="Lato"/>
              </a:rPr>
            </a:br>
            <a:endParaRPr>
              <a:solidFill>
                <a:schemeClr val="dk1"/>
              </a:solidFill>
              <a:latin typeface="Lato"/>
              <a:ea typeface="Lato"/>
              <a:cs typeface="Lato"/>
              <a:sym typeface="Lato"/>
            </a:endParaRPr>
          </a:p>
          <a:p>
            <a:pPr indent="-342900" lvl="0" marL="457200" rtl="0" algn="l">
              <a:lnSpc>
                <a:spcPct val="105000"/>
              </a:lnSpc>
              <a:spcBef>
                <a:spcPts val="0"/>
              </a:spcBef>
              <a:spcAft>
                <a:spcPts val="0"/>
              </a:spcAft>
              <a:buClr>
                <a:schemeClr val="dk1"/>
              </a:buClr>
              <a:buSzPts val="1800"/>
              <a:buFont typeface="Lato"/>
              <a:buChar char="-"/>
            </a:pPr>
            <a:r>
              <a:rPr lang="en">
                <a:solidFill>
                  <a:schemeClr val="dk1"/>
                </a:solidFill>
                <a:latin typeface="Lato"/>
                <a:ea typeface="Lato"/>
                <a:cs typeface="Lato"/>
                <a:sym typeface="Lato"/>
              </a:rPr>
              <a:t>Messaging other users </a:t>
            </a:r>
            <a:br>
              <a:rPr lang="en">
                <a:solidFill>
                  <a:schemeClr val="dk1"/>
                </a:solidFill>
                <a:latin typeface="Lato"/>
                <a:ea typeface="Lato"/>
                <a:cs typeface="Lato"/>
                <a:sym typeface="Lato"/>
              </a:rPr>
            </a:br>
            <a:endParaRPr>
              <a:solidFill>
                <a:schemeClr val="dk1"/>
              </a:solidFill>
              <a:latin typeface="Lato"/>
              <a:ea typeface="Lato"/>
              <a:cs typeface="Lato"/>
              <a:sym typeface="Lato"/>
            </a:endParaRPr>
          </a:p>
          <a:p>
            <a:pPr indent="-342900" lvl="0" marL="457200" rtl="0" algn="l">
              <a:lnSpc>
                <a:spcPct val="200000"/>
              </a:lnSpc>
              <a:spcBef>
                <a:spcPts val="0"/>
              </a:spcBef>
              <a:spcAft>
                <a:spcPts val="0"/>
              </a:spcAft>
              <a:buClr>
                <a:schemeClr val="dk1"/>
              </a:buClr>
              <a:buSzPts val="1800"/>
              <a:buFont typeface="Lato"/>
              <a:buChar char="-"/>
            </a:pPr>
            <a:r>
              <a:rPr lang="en">
                <a:solidFill>
                  <a:schemeClr val="dk1"/>
                </a:solidFill>
                <a:latin typeface="Lato"/>
                <a:ea typeface="Lato"/>
                <a:cs typeface="Lato"/>
                <a:sym typeface="Lato"/>
              </a:rPr>
              <a:t>User Profile</a:t>
            </a:r>
            <a:endParaRPr>
              <a:solidFill>
                <a:schemeClr val="dk1"/>
              </a:solidFill>
              <a:latin typeface="Lato"/>
              <a:ea typeface="Lato"/>
              <a:cs typeface="Lato"/>
              <a:sym typeface="Lato"/>
            </a:endParaRPr>
          </a:p>
          <a:p>
            <a:pPr indent="0" lvl="0" marL="0" rtl="0" algn="l">
              <a:lnSpc>
                <a:spcPct val="105000"/>
              </a:lnSpc>
              <a:spcBef>
                <a:spcPts val="1200"/>
              </a:spcBef>
              <a:spcAft>
                <a:spcPts val="1200"/>
              </a:spcAft>
              <a:buNone/>
            </a:pPr>
            <a:r>
              <a:rPr lang="en">
                <a:solidFill>
                  <a:schemeClr val="dk1"/>
                </a:solidFill>
                <a:latin typeface="Lato"/>
                <a:ea typeface="Lato"/>
                <a:cs typeface="Lato"/>
                <a:sym typeface="Lato"/>
              </a:rPr>
              <a:t>The depth these of these features meant that we needed to ensure we didn’t overwhelm casual users. This is where our personas came in.</a:t>
            </a:r>
            <a:endParaRPr sz="1900">
              <a:solidFill>
                <a:schemeClr val="dk1"/>
              </a:solidFill>
              <a:latin typeface="Lato"/>
              <a:ea typeface="Lato"/>
              <a:cs typeface="Lato"/>
              <a:sym typeface="Lato"/>
            </a:endParaRPr>
          </a:p>
        </p:txBody>
      </p:sp>
      <p:pic>
        <p:nvPicPr>
          <p:cNvPr descr="A glass skyscraper under a blue sky. " id="364" name="Google Shape;364;p55"/>
          <p:cNvPicPr preferRelativeResize="0"/>
          <p:nvPr>
            <p:ph idx="2" type="pic"/>
          </p:nvPr>
        </p:nvPicPr>
        <p:blipFill rotWithShape="1">
          <a:blip r:embed="rId3">
            <a:alphaModFix/>
          </a:blip>
          <a:srcRect b="0" l="24914" r="30854" t="0"/>
          <a:stretch/>
        </p:blipFill>
        <p:spPr>
          <a:xfrm>
            <a:off x="5720737" y="0"/>
            <a:ext cx="3423263" cy="5143501"/>
          </a:xfrm>
          <a:prstGeom prst="rect">
            <a:avLst/>
          </a:prstGeom>
          <a:noFill/>
          <a:ln>
            <a:noFill/>
          </a:ln>
        </p:spPr>
      </p:pic>
      <p:sp>
        <p:nvSpPr>
          <p:cNvPr id="365" name="Google Shape;365;p55"/>
          <p:cNvSpPr txBox="1"/>
          <p:nvPr>
            <p:ph type="title"/>
          </p:nvPr>
        </p:nvSpPr>
        <p:spPr>
          <a:xfrm>
            <a:off x="267025" y="50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latin typeface="Playfair Display"/>
                <a:ea typeface="Playfair Display"/>
                <a:cs typeface="Playfair Display"/>
                <a:sym typeface="Playfair Display"/>
              </a:rPr>
              <a:t>Trinkt!’s Main Features:</a:t>
            </a:r>
            <a:endParaRPr sz="2820">
              <a:latin typeface="Playfair Display"/>
              <a:ea typeface="Playfair Display"/>
              <a:cs typeface="Playfair Display"/>
              <a:sym typeface="Playfair Display"/>
            </a:endParaRPr>
          </a:p>
        </p:txBody>
      </p:sp>
      <p:cxnSp>
        <p:nvCxnSpPr>
          <p:cNvPr id="366" name="Google Shape;366;p55"/>
          <p:cNvCxnSpPr/>
          <p:nvPr/>
        </p:nvCxnSpPr>
        <p:spPr>
          <a:xfrm>
            <a:off x="267025" y="737950"/>
            <a:ext cx="5110800" cy="0"/>
          </a:xfrm>
          <a:prstGeom prst="straightConnector1">
            <a:avLst/>
          </a:prstGeom>
          <a:noFill/>
          <a:ln cap="flat" cmpd="sng" w="9525">
            <a:solidFill>
              <a:srgbClr val="1C2026"/>
            </a:solidFill>
            <a:prstDash val="solid"/>
            <a:round/>
            <a:headEnd len="med" w="med" type="none"/>
            <a:tailEnd len="med" w="med" type="none"/>
          </a:ln>
        </p:spPr>
      </p:cxnSp>
      <p:sp>
        <p:nvSpPr>
          <p:cNvPr id="367" name="Google Shape;367;p55"/>
          <p:cNvSpPr txBox="1"/>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800">
                <a:solidFill>
                  <a:schemeClr val="lt1"/>
                </a:solidFill>
                <a:latin typeface="Lato"/>
                <a:ea typeface="Lato"/>
                <a:cs typeface="Lato"/>
                <a:sym typeface="Lato"/>
              </a:rPr>
              <a:t>‹#›</a:t>
            </a:fld>
            <a:endParaRPr sz="8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6"/>
          <p:cNvSpPr txBox="1"/>
          <p:nvPr>
            <p:ph type="title"/>
          </p:nvPr>
        </p:nvSpPr>
        <p:spPr>
          <a:xfrm>
            <a:off x="311700" y="390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How we planned our personas:</a:t>
            </a:r>
            <a:endParaRPr>
              <a:latin typeface="Playfair Display"/>
              <a:ea typeface="Playfair Display"/>
              <a:cs typeface="Playfair Display"/>
              <a:sym typeface="Playfair Display"/>
            </a:endParaRPr>
          </a:p>
        </p:txBody>
      </p:sp>
      <p:sp>
        <p:nvSpPr>
          <p:cNvPr id="373" name="Google Shape;373;p56"/>
          <p:cNvSpPr txBox="1"/>
          <p:nvPr>
            <p:ph idx="1" type="body"/>
          </p:nvPr>
        </p:nvSpPr>
        <p:spPr>
          <a:xfrm>
            <a:off x="311700" y="1528700"/>
            <a:ext cx="7821900" cy="3416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900">
                <a:solidFill>
                  <a:schemeClr val="dk1"/>
                </a:solidFill>
                <a:latin typeface="Lato"/>
                <a:ea typeface="Lato"/>
                <a:cs typeface="Lato"/>
                <a:sym typeface="Lato"/>
              </a:rPr>
              <a:t>Because our app is targeted at such a broad category of collectors, we needed to make sure our app design would account for different skill levels and use cases.</a:t>
            </a:r>
            <a:endParaRPr sz="1900">
              <a:solidFill>
                <a:schemeClr val="dk1"/>
              </a:solidFill>
              <a:latin typeface="Lato"/>
              <a:ea typeface="Lato"/>
              <a:cs typeface="Lato"/>
              <a:sym typeface="Lato"/>
            </a:endParaRPr>
          </a:p>
          <a:p>
            <a:pPr indent="0" lvl="0" marL="0" rtl="0" algn="l">
              <a:lnSpc>
                <a:spcPct val="105000"/>
              </a:lnSpc>
              <a:spcBef>
                <a:spcPts val="1200"/>
              </a:spcBef>
              <a:spcAft>
                <a:spcPts val="0"/>
              </a:spcAft>
              <a:buNone/>
            </a:pPr>
            <a:r>
              <a:t/>
            </a:r>
            <a:endParaRPr sz="1900">
              <a:solidFill>
                <a:schemeClr val="dk1"/>
              </a:solidFill>
              <a:latin typeface="Lato"/>
              <a:ea typeface="Lato"/>
              <a:cs typeface="Lato"/>
              <a:sym typeface="Lato"/>
            </a:endParaRPr>
          </a:p>
          <a:p>
            <a:pPr indent="0" lvl="0" marL="0" rtl="0" algn="l">
              <a:lnSpc>
                <a:spcPct val="105000"/>
              </a:lnSpc>
              <a:spcBef>
                <a:spcPts val="1200"/>
              </a:spcBef>
              <a:spcAft>
                <a:spcPts val="0"/>
              </a:spcAft>
              <a:buClr>
                <a:schemeClr val="dk1"/>
              </a:buClr>
              <a:buSzPts val="935"/>
              <a:buFont typeface="Arial"/>
              <a:buNone/>
            </a:pPr>
            <a:r>
              <a:rPr lang="en" sz="1900">
                <a:solidFill>
                  <a:schemeClr val="dk1"/>
                </a:solidFill>
                <a:latin typeface="Lato"/>
                <a:ea typeface="Lato"/>
                <a:cs typeface="Lato"/>
                <a:sym typeface="Lato"/>
              </a:rPr>
              <a:t>Trinkt! is accessible for a casual user experience because of its straightforward flow design, but has a lot of deeper features that appeal to our primary and casual users.</a:t>
            </a:r>
            <a:endParaRPr sz="1900">
              <a:solidFill>
                <a:schemeClr val="dk1"/>
              </a:solidFill>
              <a:latin typeface="Lato"/>
              <a:ea typeface="Lato"/>
              <a:cs typeface="Lato"/>
              <a:sym typeface="Lato"/>
            </a:endParaRPr>
          </a:p>
          <a:p>
            <a:pPr indent="0" lvl="0" marL="0" rtl="0" algn="l">
              <a:spcBef>
                <a:spcPts val="1200"/>
              </a:spcBef>
              <a:spcAft>
                <a:spcPts val="1200"/>
              </a:spcAft>
              <a:buNone/>
            </a:pPr>
            <a:r>
              <a:t/>
            </a:r>
            <a:endParaRPr>
              <a:solidFill>
                <a:schemeClr val="dk1"/>
              </a:solidFill>
              <a:latin typeface="Lato"/>
              <a:ea typeface="Lato"/>
              <a:cs typeface="Lato"/>
              <a:sym typeface="Lato"/>
            </a:endParaRPr>
          </a:p>
        </p:txBody>
      </p:sp>
      <p:pic>
        <p:nvPicPr>
          <p:cNvPr descr="An architectural detail of a modern glass building." id="374" name="Google Shape;374;p56"/>
          <p:cNvPicPr preferRelativeResize="0"/>
          <p:nvPr/>
        </p:nvPicPr>
        <p:blipFill rotWithShape="1">
          <a:blip r:embed="rId3">
            <a:alphaModFix/>
          </a:blip>
          <a:srcRect b="11872" l="0" r="0" t="11872"/>
          <a:stretch/>
        </p:blipFill>
        <p:spPr>
          <a:xfrm>
            <a:off x="6877850" y="0"/>
            <a:ext cx="2266147" cy="1152049"/>
          </a:xfrm>
          <a:prstGeom prst="rect">
            <a:avLst/>
          </a:prstGeom>
          <a:noFill/>
          <a:ln>
            <a:noFill/>
          </a:ln>
        </p:spPr>
      </p:pic>
      <p:cxnSp>
        <p:nvCxnSpPr>
          <p:cNvPr id="375" name="Google Shape;375;p56"/>
          <p:cNvCxnSpPr/>
          <p:nvPr/>
        </p:nvCxnSpPr>
        <p:spPr>
          <a:xfrm rot="10800000">
            <a:off x="260175" y="1152050"/>
            <a:ext cx="6464700" cy="0"/>
          </a:xfrm>
          <a:prstGeom prst="straightConnector1">
            <a:avLst/>
          </a:prstGeom>
          <a:noFill/>
          <a:ln cap="flat" cmpd="sng" w="9525">
            <a:solidFill>
              <a:schemeClr val="dk1"/>
            </a:solidFill>
            <a:prstDash val="solid"/>
            <a:round/>
            <a:headEnd len="med" w="med" type="none"/>
            <a:tailEnd len="med" w="med" type="none"/>
          </a:ln>
        </p:spPr>
      </p:cxnSp>
      <p:sp>
        <p:nvSpPr>
          <p:cNvPr id="376" name="Google Shape;376;p56"/>
          <p:cNvSpPr txBox="1"/>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800">
                <a:solidFill>
                  <a:srgbClr val="1C2026"/>
                </a:solidFill>
                <a:latin typeface="Lato"/>
                <a:ea typeface="Lato"/>
                <a:cs typeface="Lato"/>
                <a:sym typeface="Lato"/>
              </a:rPr>
              <a:t>‹#›</a:t>
            </a:fld>
            <a:endParaRPr sz="800">
              <a:solidFill>
                <a:srgbClr val="1C2026"/>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descr="Wispy out-of-focus clouds under a solid blue sky. " id="381" name="Google Shape;381;p57"/>
          <p:cNvPicPr preferRelativeResize="0"/>
          <p:nvPr/>
        </p:nvPicPr>
        <p:blipFill rotWithShape="1">
          <a:blip r:embed="rId3">
            <a:alphaModFix/>
          </a:blip>
          <a:srcRect b="0" l="0" r="0" t="15604"/>
          <a:stretch/>
        </p:blipFill>
        <p:spPr>
          <a:xfrm flipH="1">
            <a:off x="0" y="0"/>
            <a:ext cx="9144003" cy="5143501"/>
          </a:xfrm>
          <a:prstGeom prst="rect">
            <a:avLst/>
          </a:prstGeom>
          <a:noFill/>
          <a:ln>
            <a:noFill/>
          </a:ln>
        </p:spPr>
      </p:pic>
      <p:sp>
        <p:nvSpPr>
          <p:cNvPr id="382" name="Google Shape;382;p57"/>
          <p:cNvSpPr txBox="1"/>
          <p:nvPr>
            <p:ph type="title"/>
          </p:nvPr>
        </p:nvSpPr>
        <p:spPr>
          <a:xfrm>
            <a:off x="1776450" y="1249825"/>
            <a:ext cx="5591100" cy="115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BFBFB"/>
                </a:solidFill>
                <a:latin typeface="Playfair Display Medium"/>
                <a:ea typeface="Playfair Display Medium"/>
                <a:cs typeface="Playfair Display Medium"/>
                <a:sym typeface="Playfair Display Medium"/>
              </a:rPr>
              <a:t>Our Personas: </a:t>
            </a:r>
            <a:endParaRPr sz="6500">
              <a:solidFill>
                <a:srgbClr val="FBFBFB"/>
              </a:solidFill>
              <a:latin typeface="Playfair Display Medium"/>
              <a:ea typeface="Playfair Display Medium"/>
              <a:cs typeface="Playfair Display Medium"/>
              <a:sym typeface="Playfair Display Medium"/>
            </a:endParaRPr>
          </a:p>
        </p:txBody>
      </p:sp>
      <p:sp>
        <p:nvSpPr>
          <p:cNvPr id="383" name="Google Shape;383;p57"/>
          <p:cNvSpPr txBox="1"/>
          <p:nvPr/>
        </p:nvSpPr>
        <p:spPr>
          <a:xfrm>
            <a:off x="1776450" y="2508275"/>
            <a:ext cx="55911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3000">
                <a:solidFill>
                  <a:srgbClr val="FBFBFB"/>
                </a:solidFill>
                <a:latin typeface="Lato"/>
                <a:ea typeface="Lato"/>
                <a:cs typeface="Lato"/>
                <a:sym typeface="Lato"/>
              </a:rPr>
              <a:t>In order of Primary, Power, and Casual</a:t>
            </a:r>
            <a:endParaRPr sz="3000">
              <a:solidFill>
                <a:srgbClr val="FBFBFB"/>
              </a:solidFill>
              <a:latin typeface="Lato"/>
              <a:ea typeface="Lato"/>
              <a:cs typeface="Lato"/>
              <a:sym typeface="Lato"/>
            </a:endParaRPr>
          </a:p>
          <a:p>
            <a:pPr indent="0" lvl="0" marL="0" rtl="0" algn="l">
              <a:spcBef>
                <a:spcPts val="0"/>
              </a:spcBef>
              <a:spcAft>
                <a:spcPts val="0"/>
              </a:spcAft>
              <a:buNone/>
            </a:pPr>
            <a:r>
              <a:t/>
            </a:r>
            <a:endParaRPr sz="1800">
              <a:solidFill>
                <a:srgbClr val="FBFBFB"/>
              </a:solidFill>
            </a:endParaRPr>
          </a:p>
        </p:txBody>
      </p:sp>
      <p:sp>
        <p:nvSpPr>
          <p:cNvPr id="384" name="Google Shape;384;p57"/>
          <p:cNvSpPr txBox="1"/>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800">
                <a:solidFill>
                  <a:srgbClr val="1C2026"/>
                </a:solidFill>
                <a:latin typeface="Lato"/>
                <a:ea typeface="Lato"/>
                <a:cs typeface="Lato"/>
                <a:sym typeface="Lato"/>
              </a:rPr>
              <a:t>‹#›</a:t>
            </a:fld>
            <a:endParaRPr sz="800">
              <a:solidFill>
                <a:srgbClr val="1C2026"/>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8" name="Shape 388"/>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2" name="Shape 392"/>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oject Kickoff Presentation">
  <a:themeElements>
    <a:clrScheme name="Simple Light">
      <a:dk1>
        <a:srgbClr val="FBFBFB"/>
      </a:dk1>
      <a:lt1>
        <a:srgbClr val="1C2026"/>
      </a:lt1>
      <a:dk2>
        <a:srgbClr val="F5F5F5"/>
      </a:dk2>
      <a:lt2>
        <a:srgbClr val="1C2026"/>
      </a:lt2>
      <a:accent1>
        <a:srgbClr val="E9E9E9"/>
      </a:accent1>
      <a:accent2>
        <a:srgbClr val="7A7A7A"/>
      </a:accent2>
      <a:accent3>
        <a:srgbClr val="C2C2C2"/>
      </a:accent3>
      <a:accent4>
        <a:srgbClr val="434343"/>
      </a:accent4>
      <a:accent5>
        <a:srgbClr val="666666"/>
      </a:accent5>
      <a:accent6>
        <a:srgbClr val="999999"/>
      </a:accent6>
      <a:hlink>
        <a:srgbClr val="B7B7B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